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9" r:id="rId5"/>
  </p:sldMasterIdLst>
  <p:notesMasterIdLst>
    <p:notesMasterId r:id="rId30"/>
  </p:notesMasterIdLst>
  <p:handoutMasterIdLst>
    <p:handoutMasterId r:id="rId31"/>
  </p:handoutMasterIdLst>
  <p:sldIdLst>
    <p:sldId id="800" r:id="rId6"/>
    <p:sldId id="799" r:id="rId7"/>
    <p:sldId id="803" r:id="rId8"/>
    <p:sldId id="706" r:id="rId9"/>
    <p:sldId id="713" r:id="rId10"/>
    <p:sldId id="804" r:id="rId11"/>
    <p:sldId id="712" r:id="rId12"/>
    <p:sldId id="805" r:id="rId13"/>
    <p:sldId id="708" r:id="rId14"/>
    <p:sldId id="806" r:id="rId15"/>
    <p:sldId id="709" r:id="rId16"/>
    <p:sldId id="807" r:id="rId17"/>
    <p:sldId id="710" r:id="rId18"/>
    <p:sldId id="809" r:id="rId19"/>
    <p:sldId id="802" r:id="rId20"/>
    <p:sldId id="813" r:id="rId21"/>
    <p:sldId id="814" r:id="rId22"/>
    <p:sldId id="815" r:id="rId23"/>
    <p:sldId id="816" r:id="rId24"/>
    <p:sldId id="817" r:id="rId25"/>
    <p:sldId id="818" r:id="rId26"/>
    <p:sldId id="810" r:id="rId27"/>
    <p:sldId id="819" r:id="rId28"/>
    <p:sldId id="820" r:id="rId29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F2F2F2"/>
    <a:srgbClr val="CC00CC"/>
    <a:srgbClr val="52B62C"/>
    <a:srgbClr val="FFCC00"/>
    <a:srgbClr val="F5D61B"/>
    <a:srgbClr val="D4D0BC"/>
    <a:srgbClr val="E7E6E6"/>
    <a:srgbClr val="FFFFFF"/>
    <a:srgbClr val="3A4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7" autoAdjust="0"/>
    <p:restoredTop sz="85142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224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CFF9C-566E-429A-A2AE-F63149EA9EBD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067180F-30F1-43AD-B185-A57282544921}">
      <dgm:prSet phldrT="[Text]"/>
      <dgm:spPr/>
      <dgm:t>
        <a:bodyPr/>
        <a:lstStyle/>
        <a:p>
          <a:endParaRPr lang="nl-BE" dirty="0"/>
        </a:p>
      </dgm:t>
    </dgm:pt>
    <dgm:pt modelId="{D73B125D-E7C6-4462-83C6-6ADABB00AD88}" type="parTrans" cxnId="{6EC6AE7A-5D04-488D-B0CB-CEE93B5F27B1}">
      <dgm:prSet/>
      <dgm:spPr/>
      <dgm:t>
        <a:bodyPr/>
        <a:lstStyle/>
        <a:p>
          <a:endParaRPr lang="nl-BE"/>
        </a:p>
      </dgm:t>
    </dgm:pt>
    <dgm:pt modelId="{75E1DF44-824C-4AEC-BD7B-CAE34DEFF85A}" type="sibTrans" cxnId="{6EC6AE7A-5D04-488D-B0CB-CEE93B5F27B1}">
      <dgm:prSet/>
      <dgm:spPr/>
      <dgm:t>
        <a:bodyPr/>
        <a:lstStyle/>
        <a:p>
          <a:endParaRPr lang="nl-BE"/>
        </a:p>
      </dgm:t>
    </dgm:pt>
    <dgm:pt modelId="{51F27867-73CD-4157-B7B7-F00E7096E438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nl-BE" dirty="0"/>
            <a:t>Team ambitie &amp; intervisie</a:t>
          </a:r>
        </a:p>
      </dgm:t>
    </dgm:pt>
    <dgm:pt modelId="{5312F403-0E01-4A2E-BADB-8E1148F7744C}" type="parTrans" cxnId="{FA705D92-6E48-4E39-B933-90B4B24A1BDC}">
      <dgm:prSet/>
      <dgm:spPr/>
      <dgm:t>
        <a:bodyPr/>
        <a:lstStyle/>
        <a:p>
          <a:endParaRPr lang="nl-BE"/>
        </a:p>
      </dgm:t>
    </dgm:pt>
    <dgm:pt modelId="{F5AB1991-54B4-4FE9-BE31-E78A848588EA}" type="sibTrans" cxnId="{FA705D92-6E48-4E39-B933-90B4B24A1BDC}">
      <dgm:prSet/>
      <dgm:spPr/>
      <dgm:t>
        <a:bodyPr/>
        <a:lstStyle/>
        <a:p>
          <a:endParaRPr lang="nl-BE"/>
        </a:p>
      </dgm:t>
    </dgm:pt>
    <dgm:pt modelId="{51435782-0B3A-4137-A849-58920AB8D087}">
      <dgm:prSet phldrT="[Text]"/>
      <dgm:spPr/>
      <dgm:t>
        <a:bodyPr/>
        <a:lstStyle/>
        <a:p>
          <a:r>
            <a:rPr lang="nl-BE"/>
            <a:t>Teambord-sessie</a:t>
          </a:r>
          <a:endParaRPr lang="nl-BE" dirty="0"/>
        </a:p>
      </dgm:t>
    </dgm:pt>
    <dgm:pt modelId="{3DF55D6D-E02F-43B3-8E7C-9DA9F20526C2}" type="parTrans" cxnId="{817DA99E-4C3E-475B-A39F-A9CFBB658EB1}">
      <dgm:prSet/>
      <dgm:spPr/>
      <dgm:t>
        <a:bodyPr/>
        <a:lstStyle/>
        <a:p>
          <a:endParaRPr lang="nl-BE"/>
        </a:p>
      </dgm:t>
    </dgm:pt>
    <dgm:pt modelId="{0623EB50-427F-4BDC-A288-6DE7B9DB17AA}" type="sibTrans" cxnId="{817DA99E-4C3E-475B-A39F-A9CFBB658EB1}">
      <dgm:prSet/>
      <dgm:spPr/>
      <dgm:t>
        <a:bodyPr/>
        <a:lstStyle/>
        <a:p>
          <a:endParaRPr lang="nl-BE"/>
        </a:p>
      </dgm:t>
    </dgm:pt>
    <dgm:pt modelId="{38197026-847C-46B9-85F7-8CFFCF849F26}">
      <dgm:prSet phldrT="[Text]"/>
      <dgm:spPr/>
      <dgm:t>
        <a:bodyPr/>
        <a:lstStyle/>
        <a:p>
          <a:r>
            <a:rPr lang="nl-BE"/>
            <a:t>Teambord-sessie</a:t>
          </a:r>
          <a:endParaRPr lang="nl-BE" dirty="0"/>
        </a:p>
      </dgm:t>
    </dgm:pt>
    <dgm:pt modelId="{8B11240F-899E-4C1A-96E5-60C872FBD45F}" type="parTrans" cxnId="{054DFACD-0387-46CB-9F1F-84EED9A79935}">
      <dgm:prSet/>
      <dgm:spPr/>
      <dgm:t>
        <a:bodyPr/>
        <a:lstStyle/>
        <a:p>
          <a:endParaRPr lang="nl-BE"/>
        </a:p>
      </dgm:t>
    </dgm:pt>
    <dgm:pt modelId="{2B72B7C0-D0E4-4A5D-A060-0F592FB2063D}" type="sibTrans" cxnId="{054DFACD-0387-46CB-9F1F-84EED9A79935}">
      <dgm:prSet/>
      <dgm:spPr/>
      <dgm:t>
        <a:bodyPr/>
        <a:lstStyle/>
        <a:p>
          <a:endParaRPr lang="nl-BE"/>
        </a:p>
      </dgm:t>
    </dgm:pt>
    <dgm:pt modelId="{D040D2DA-315E-4B4D-80FC-3D73B10379B0}">
      <dgm:prSet phldrT="[Text]"/>
      <dgm:spPr/>
      <dgm:t>
        <a:bodyPr/>
        <a:lstStyle/>
        <a:p>
          <a:r>
            <a:rPr lang="nl-BE"/>
            <a:t>Teambord-sessie</a:t>
          </a:r>
          <a:endParaRPr lang="nl-BE" dirty="0"/>
        </a:p>
      </dgm:t>
    </dgm:pt>
    <dgm:pt modelId="{0B5AD111-1080-4453-A2B5-3EB7AEC22A72}" type="parTrans" cxnId="{0877030B-1472-4053-8E7C-BD963EBBC8B9}">
      <dgm:prSet/>
      <dgm:spPr/>
      <dgm:t>
        <a:bodyPr/>
        <a:lstStyle/>
        <a:p>
          <a:endParaRPr lang="nl-BE"/>
        </a:p>
      </dgm:t>
    </dgm:pt>
    <dgm:pt modelId="{5597968A-5919-469E-BC16-8F025359A663}" type="sibTrans" cxnId="{0877030B-1472-4053-8E7C-BD963EBBC8B9}">
      <dgm:prSet/>
      <dgm:spPr/>
      <dgm:t>
        <a:bodyPr/>
        <a:lstStyle/>
        <a:p>
          <a:endParaRPr lang="nl-BE"/>
        </a:p>
      </dgm:t>
    </dgm:pt>
    <dgm:pt modelId="{63997562-F499-444D-9222-081612634583}">
      <dgm:prSet phldrT="[Text]"/>
      <dgm:spPr/>
      <dgm:t>
        <a:bodyPr/>
        <a:lstStyle/>
        <a:p>
          <a:r>
            <a:rPr lang="nl-BE"/>
            <a:t>Teambord-sessie</a:t>
          </a:r>
          <a:endParaRPr lang="nl-BE" dirty="0"/>
        </a:p>
      </dgm:t>
    </dgm:pt>
    <dgm:pt modelId="{6D05918A-4A4D-44F1-852F-122EC412015C}" type="parTrans" cxnId="{EC24A2EA-E9BE-4D18-BCB8-9F0A73CD7400}">
      <dgm:prSet/>
      <dgm:spPr/>
      <dgm:t>
        <a:bodyPr/>
        <a:lstStyle/>
        <a:p>
          <a:endParaRPr lang="nl-BE"/>
        </a:p>
      </dgm:t>
    </dgm:pt>
    <dgm:pt modelId="{64F377B1-BF21-4AEF-A118-F1E5568EEE7B}" type="sibTrans" cxnId="{EC24A2EA-E9BE-4D18-BCB8-9F0A73CD7400}">
      <dgm:prSet/>
      <dgm:spPr/>
      <dgm:t>
        <a:bodyPr/>
        <a:lstStyle/>
        <a:p>
          <a:endParaRPr lang="nl-BE"/>
        </a:p>
      </dgm:t>
    </dgm:pt>
    <dgm:pt modelId="{4D47733D-E854-45A6-ADFC-67733BB3B4C3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nl-BE" dirty="0"/>
            <a:t>Ambitie en intervisie</a:t>
          </a:r>
        </a:p>
      </dgm:t>
    </dgm:pt>
    <dgm:pt modelId="{489EB438-E09D-459E-ADB2-41161E303867}" type="parTrans" cxnId="{2DC95943-EACE-4352-A9CD-8B2977F85BB6}">
      <dgm:prSet/>
      <dgm:spPr/>
      <dgm:t>
        <a:bodyPr/>
        <a:lstStyle/>
        <a:p>
          <a:endParaRPr lang="nl-BE"/>
        </a:p>
      </dgm:t>
    </dgm:pt>
    <dgm:pt modelId="{97F4C271-8D02-487C-A0C0-3322327739A3}" type="sibTrans" cxnId="{2DC95943-EACE-4352-A9CD-8B2977F85BB6}">
      <dgm:prSet/>
      <dgm:spPr/>
      <dgm:t>
        <a:bodyPr/>
        <a:lstStyle/>
        <a:p>
          <a:endParaRPr lang="nl-BE"/>
        </a:p>
      </dgm:t>
    </dgm:pt>
    <dgm:pt modelId="{7004000B-3029-477A-B74D-A9B43DF104CD}">
      <dgm:prSet phldrT="[Text]"/>
      <dgm:spPr/>
      <dgm:t>
        <a:bodyPr/>
        <a:lstStyle/>
        <a:p>
          <a:r>
            <a:rPr lang="nl-BE"/>
            <a:t>Teambord-sessie</a:t>
          </a:r>
          <a:endParaRPr lang="nl-BE" dirty="0"/>
        </a:p>
      </dgm:t>
    </dgm:pt>
    <dgm:pt modelId="{07879929-C83A-42DB-A02C-42468317B596}" type="parTrans" cxnId="{0C1A99E2-CC7E-43B1-B038-C4FAF4590757}">
      <dgm:prSet/>
      <dgm:spPr/>
      <dgm:t>
        <a:bodyPr/>
        <a:lstStyle/>
        <a:p>
          <a:endParaRPr lang="nl-BE"/>
        </a:p>
      </dgm:t>
    </dgm:pt>
    <dgm:pt modelId="{14B06228-8DA8-4C35-BEE5-E05768DDECD3}" type="sibTrans" cxnId="{0C1A99E2-CC7E-43B1-B038-C4FAF4590757}">
      <dgm:prSet/>
      <dgm:spPr/>
      <dgm:t>
        <a:bodyPr/>
        <a:lstStyle/>
        <a:p>
          <a:endParaRPr lang="nl-BE"/>
        </a:p>
      </dgm:t>
    </dgm:pt>
    <dgm:pt modelId="{DF1AA060-7CE9-4177-80EF-0D3FB4996A09}">
      <dgm:prSet phldrT="[Text]"/>
      <dgm:spPr>
        <a:ln>
          <a:solidFill>
            <a:schemeClr val="bg1"/>
          </a:solidFill>
        </a:ln>
      </dgm:spPr>
      <dgm:t>
        <a:bodyPr/>
        <a:lstStyle/>
        <a:p>
          <a:endParaRPr lang="nl-BE" dirty="0"/>
        </a:p>
      </dgm:t>
    </dgm:pt>
    <dgm:pt modelId="{4EDBCAAE-355B-41AE-A29A-95B0F2612DAA}" type="parTrans" cxnId="{F7CA3302-AE87-4666-B0A4-05D23EA8E7A9}">
      <dgm:prSet/>
      <dgm:spPr/>
      <dgm:t>
        <a:bodyPr/>
        <a:lstStyle/>
        <a:p>
          <a:endParaRPr lang="nl-BE"/>
        </a:p>
      </dgm:t>
    </dgm:pt>
    <dgm:pt modelId="{83A59262-F0C2-4085-AAC1-EBECF4E1BD45}" type="sibTrans" cxnId="{F7CA3302-AE87-4666-B0A4-05D23EA8E7A9}">
      <dgm:prSet/>
      <dgm:spPr/>
      <dgm:t>
        <a:bodyPr/>
        <a:lstStyle/>
        <a:p>
          <a:endParaRPr lang="nl-BE"/>
        </a:p>
      </dgm:t>
    </dgm:pt>
    <dgm:pt modelId="{EBFD8B39-097F-42CA-A7AD-8B1A57EE45CC}">
      <dgm:prSet phldrT="[Text]"/>
      <dgm:spPr/>
      <dgm:t>
        <a:bodyPr/>
        <a:lstStyle/>
        <a:p>
          <a:endParaRPr lang="nl-BE" dirty="0"/>
        </a:p>
      </dgm:t>
    </dgm:pt>
    <dgm:pt modelId="{199873D4-7EF5-405B-9ECF-2CE5BFAF768F}" type="parTrans" cxnId="{E5C3F27C-6058-4370-BF19-183BC6B68888}">
      <dgm:prSet/>
      <dgm:spPr/>
      <dgm:t>
        <a:bodyPr/>
        <a:lstStyle/>
        <a:p>
          <a:endParaRPr lang="nl-BE"/>
        </a:p>
      </dgm:t>
    </dgm:pt>
    <dgm:pt modelId="{DE0BA917-79F8-4CDA-87B5-30BA1B8F226F}" type="sibTrans" cxnId="{E5C3F27C-6058-4370-BF19-183BC6B68888}">
      <dgm:prSet/>
      <dgm:spPr/>
      <dgm:t>
        <a:bodyPr/>
        <a:lstStyle/>
        <a:p>
          <a:endParaRPr lang="nl-BE"/>
        </a:p>
      </dgm:t>
    </dgm:pt>
    <dgm:pt modelId="{1E53DBB1-E6D5-4D7C-B2E6-C478ADCFFA1C}" type="pres">
      <dgm:prSet presAssocID="{B0CCFF9C-566E-429A-A2AE-F63149EA9EB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8CD2D92-F6D5-47E9-B8A0-789DCA660AE2}" type="pres">
      <dgm:prSet presAssocID="{EBFD8B39-097F-42CA-A7AD-8B1A57EE45CC}" presName="Accent10" presStyleCnt="0"/>
      <dgm:spPr/>
    </dgm:pt>
    <dgm:pt modelId="{CC9467E7-74B9-447E-AC6C-311FEFA8BDBF}" type="pres">
      <dgm:prSet presAssocID="{EBFD8B39-097F-42CA-A7AD-8B1A57EE45CC}" presName="Accent" presStyleLbl="node1" presStyleIdx="0" presStyleCnt="10"/>
      <dgm:spPr/>
    </dgm:pt>
    <dgm:pt modelId="{1FF20C49-FAEE-4213-896E-8688336CA191}" type="pres">
      <dgm:prSet presAssocID="{EBFD8B39-097F-42CA-A7AD-8B1A57EE45CC}" presName="ParentBackground10" presStyleCnt="0"/>
      <dgm:spPr/>
    </dgm:pt>
    <dgm:pt modelId="{55F7A427-319E-47B5-ABBC-F7D7D19CFD0A}" type="pres">
      <dgm:prSet presAssocID="{EBFD8B39-097F-42CA-A7AD-8B1A57EE45CC}" presName="ParentBackground" presStyleLbl="fgAcc1" presStyleIdx="0" presStyleCnt="10"/>
      <dgm:spPr/>
    </dgm:pt>
    <dgm:pt modelId="{1ED9F260-4458-4493-9A1E-1E387C8D0BAB}" type="pres">
      <dgm:prSet presAssocID="{EBFD8B39-097F-42CA-A7AD-8B1A57EE45CC}" presName="Parent10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71FAD62-DD37-4F36-869F-46748E0A0EF2}" type="pres">
      <dgm:prSet presAssocID="{DF1AA060-7CE9-4177-80EF-0D3FB4996A09}" presName="Accent9" presStyleCnt="0"/>
      <dgm:spPr/>
    </dgm:pt>
    <dgm:pt modelId="{AC7607C9-AECE-4C5B-99BF-20C0555E21D4}" type="pres">
      <dgm:prSet presAssocID="{DF1AA060-7CE9-4177-80EF-0D3FB4996A09}" presName="Accent" presStyleLbl="node1" presStyleIdx="1" presStyleCnt="10"/>
      <dgm:spPr>
        <a:ln>
          <a:solidFill>
            <a:schemeClr val="bg1"/>
          </a:solidFill>
        </a:ln>
      </dgm:spPr>
    </dgm:pt>
    <dgm:pt modelId="{6A160B38-598F-4C2E-B6BF-71DE12746F8B}" type="pres">
      <dgm:prSet presAssocID="{DF1AA060-7CE9-4177-80EF-0D3FB4996A09}" presName="ParentBackground9" presStyleCnt="0"/>
      <dgm:spPr/>
    </dgm:pt>
    <dgm:pt modelId="{92C8EAD7-DE22-4CBA-BA91-A1547916A88D}" type="pres">
      <dgm:prSet presAssocID="{DF1AA060-7CE9-4177-80EF-0D3FB4996A09}" presName="ParentBackground" presStyleLbl="fgAcc1" presStyleIdx="1" presStyleCnt="10"/>
      <dgm:spPr/>
    </dgm:pt>
    <dgm:pt modelId="{A9DD0D28-8119-4B28-8504-70855AA93570}" type="pres">
      <dgm:prSet presAssocID="{DF1AA060-7CE9-4177-80EF-0D3FB4996A09}" presName="Parent9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D442662-CE03-4654-A684-CA923465C976}" type="pres">
      <dgm:prSet presAssocID="{7004000B-3029-477A-B74D-A9B43DF104CD}" presName="Accent8" presStyleCnt="0"/>
      <dgm:spPr/>
    </dgm:pt>
    <dgm:pt modelId="{D6C678EE-00B6-4758-A477-4CBDFE161C82}" type="pres">
      <dgm:prSet presAssocID="{7004000B-3029-477A-B74D-A9B43DF104CD}" presName="Accent" presStyleLbl="node1" presStyleIdx="2" presStyleCnt="10"/>
      <dgm:spPr/>
    </dgm:pt>
    <dgm:pt modelId="{6B25164D-E4CF-4898-AE8D-6E2D37063497}" type="pres">
      <dgm:prSet presAssocID="{7004000B-3029-477A-B74D-A9B43DF104CD}" presName="ParentBackground8" presStyleCnt="0"/>
      <dgm:spPr/>
    </dgm:pt>
    <dgm:pt modelId="{312CFA66-5FDB-495D-98A5-4AB1DE779394}" type="pres">
      <dgm:prSet presAssocID="{7004000B-3029-477A-B74D-A9B43DF104CD}" presName="ParentBackground" presStyleLbl="fgAcc1" presStyleIdx="2" presStyleCnt="10"/>
      <dgm:spPr/>
    </dgm:pt>
    <dgm:pt modelId="{BB1798D7-4A2A-41C2-89A0-A26B69D610F6}" type="pres">
      <dgm:prSet presAssocID="{7004000B-3029-477A-B74D-A9B43DF104CD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1DCC5D-F029-499C-AE23-8283EE8FADE1}" type="pres">
      <dgm:prSet presAssocID="{4D47733D-E854-45A6-ADFC-67733BB3B4C3}" presName="Accent7" presStyleCnt="0"/>
      <dgm:spPr/>
    </dgm:pt>
    <dgm:pt modelId="{9DE6AC3B-A3E0-43CC-845A-E9FAAFCBDFEA}" type="pres">
      <dgm:prSet presAssocID="{4D47733D-E854-45A6-ADFC-67733BB3B4C3}" presName="Accent" presStyleLbl="node1" presStyleIdx="3" presStyleCnt="10"/>
      <dgm:spPr>
        <a:ln>
          <a:solidFill>
            <a:schemeClr val="accent6"/>
          </a:solidFill>
        </a:ln>
      </dgm:spPr>
    </dgm:pt>
    <dgm:pt modelId="{6FAB8051-60DC-4A3D-ABB8-68EFCE8F5434}" type="pres">
      <dgm:prSet presAssocID="{4D47733D-E854-45A6-ADFC-67733BB3B4C3}" presName="ParentBackground7" presStyleCnt="0"/>
      <dgm:spPr/>
    </dgm:pt>
    <dgm:pt modelId="{0BD3FB0D-1EE5-4697-9A27-0D95B5E54EE9}" type="pres">
      <dgm:prSet presAssocID="{4D47733D-E854-45A6-ADFC-67733BB3B4C3}" presName="ParentBackground" presStyleLbl="fgAcc1" presStyleIdx="3" presStyleCnt="10"/>
      <dgm:spPr/>
    </dgm:pt>
    <dgm:pt modelId="{32C74299-D3FE-4418-8F06-C1605877E6F0}" type="pres">
      <dgm:prSet presAssocID="{4D47733D-E854-45A6-ADFC-67733BB3B4C3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0505F99-6FF3-4B05-9DA4-35D8B8763279}" type="pres">
      <dgm:prSet presAssocID="{63997562-F499-444D-9222-081612634583}" presName="Accent6" presStyleCnt="0"/>
      <dgm:spPr/>
    </dgm:pt>
    <dgm:pt modelId="{C84A39E0-DE8E-4F62-99FE-3BED49BDE759}" type="pres">
      <dgm:prSet presAssocID="{63997562-F499-444D-9222-081612634583}" presName="Accent" presStyleLbl="node1" presStyleIdx="4" presStyleCnt="10"/>
      <dgm:spPr/>
    </dgm:pt>
    <dgm:pt modelId="{4FF5C8C8-327F-4E7E-844D-C87E854E0322}" type="pres">
      <dgm:prSet presAssocID="{63997562-F499-444D-9222-081612634583}" presName="ParentBackground6" presStyleCnt="0"/>
      <dgm:spPr/>
    </dgm:pt>
    <dgm:pt modelId="{1FB17F8E-DCE7-4A9F-9A0C-D8BFBED9E3CA}" type="pres">
      <dgm:prSet presAssocID="{63997562-F499-444D-9222-081612634583}" presName="ParentBackground" presStyleLbl="fgAcc1" presStyleIdx="4" presStyleCnt="10"/>
      <dgm:spPr/>
    </dgm:pt>
    <dgm:pt modelId="{BC7B2088-6FB2-498F-9210-8DD4D51FFCED}" type="pres">
      <dgm:prSet presAssocID="{63997562-F499-444D-9222-081612634583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E8F84A1-9F36-4DB4-B70C-0884E77BB1B0}" type="pres">
      <dgm:prSet presAssocID="{D040D2DA-315E-4B4D-80FC-3D73B10379B0}" presName="Accent5" presStyleCnt="0"/>
      <dgm:spPr/>
    </dgm:pt>
    <dgm:pt modelId="{2ED2E336-7FD5-4D2E-8BEF-BE11F619C4C8}" type="pres">
      <dgm:prSet presAssocID="{D040D2DA-315E-4B4D-80FC-3D73B10379B0}" presName="Accent" presStyleLbl="node1" presStyleIdx="5" presStyleCnt="10"/>
      <dgm:spPr/>
    </dgm:pt>
    <dgm:pt modelId="{160413B5-9346-4A56-9572-2ECF25BC3ECE}" type="pres">
      <dgm:prSet presAssocID="{D040D2DA-315E-4B4D-80FC-3D73B10379B0}" presName="ParentBackground5" presStyleCnt="0"/>
      <dgm:spPr/>
    </dgm:pt>
    <dgm:pt modelId="{EC4DE1A6-F3FB-455C-BF33-E123516ECEA4}" type="pres">
      <dgm:prSet presAssocID="{D040D2DA-315E-4B4D-80FC-3D73B10379B0}" presName="ParentBackground" presStyleLbl="fgAcc1" presStyleIdx="5" presStyleCnt="10"/>
      <dgm:spPr/>
    </dgm:pt>
    <dgm:pt modelId="{57E667B5-8A7C-4B31-80EF-5497BA6FFF3B}" type="pres">
      <dgm:prSet presAssocID="{D040D2DA-315E-4B4D-80FC-3D73B10379B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AFE324-E38D-41F0-B549-437898189D2E}" type="pres">
      <dgm:prSet presAssocID="{38197026-847C-46B9-85F7-8CFFCF849F26}" presName="Accent4" presStyleCnt="0"/>
      <dgm:spPr/>
    </dgm:pt>
    <dgm:pt modelId="{19279A40-FB62-4247-8367-57A862E02745}" type="pres">
      <dgm:prSet presAssocID="{38197026-847C-46B9-85F7-8CFFCF849F26}" presName="Accent" presStyleLbl="node1" presStyleIdx="6" presStyleCnt="10"/>
      <dgm:spPr/>
    </dgm:pt>
    <dgm:pt modelId="{C0E33269-AF4F-49FD-BEF4-6CE21A0D4D25}" type="pres">
      <dgm:prSet presAssocID="{38197026-847C-46B9-85F7-8CFFCF849F26}" presName="ParentBackground4" presStyleCnt="0"/>
      <dgm:spPr/>
    </dgm:pt>
    <dgm:pt modelId="{3C24B4B4-B998-4DAF-B3AC-7A1CEC57F97C}" type="pres">
      <dgm:prSet presAssocID="{38197026-847C-46B9-85F7-8CFFCF849F26}" presName="ParentBackground" presStyleLbl="fgAcc1" presStyleIdx="6" presStyleCnt="10"/>
      <dgm:spPr/>
    </dgm:pt>
    <dgm:pt modelId="{73AE4A03-A2DA-4C1F-BBCE-A210FA7C9B96}" type="pres">
      <dgm:prSet presAssocID="{38197026-847C-46B9-85F7-8CFFCF849F2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675BB8B-CAFC-4F74-ADFE-1A58017C1652}" type="pres">
      <dgm:prSet presAssocID="{51435782-0B3A-4137-A849-58920AB8D087}" presName="Accent3" presStyleCnt="0"/>
      <dgm:spPr/>
    </dgm:pt>
    <dgm:pt modelId="{CF13FEFD-B1B9-49B6-8A92-99D9E6483448}" type="pres">
      <dgm:prSet presAssocID="{51435782-0B3A-4137-A849-58920AB8D087}" presName="Accent" presStyleLbl="node1" presStyleIdx="7" presStyleCnt="10"/>
      <dgm:spPr/>
    </dgm:pt>
    <dgm:pt modelId="{5593B156-8DBF-4ED6-9DBD-269C28EB2DE4}" type="pres">
      <dgm:prSet presAssocID="{51435782-0B3A-4137-A849-58920AB8D087}" presName="ParentBackground3" presStyleCnt="0"/>
      <dgm:spPr/>
    </dgm:pt>
    <dgm:pt modelId="{C70BE05D-3CE9-4836-82FB-AADD8E4C453E}" type="pres">
      <dgm:prSet presAssocID="{51435782-0B3A-4137-A849-58920AB8D087}" presName="ParentBackground" presStyleLbl="fgAcc1" presStyleIdx="7" presStyleCnt="10"/>
      <dgm:spPr/>
    </dgm:pt>
    <dgm:pt modelId="{3ADB19F9-C6C3-4AAB-B4DF-3CA6AC885AD8}" type="pres">
      <dgm:prSet presAssocID="{51435782-0B3A-4137-A849-58920AB8D08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F9C0FB9-7490-43FA-80FA-B816A79737B7}" type="pres">
      <dgm:prSet presAssocID="{51F27867-73CD-4157-B7B7-F00E7096E438}" presName="Accent2" presStyleCnt="0"/>
      <dgm:spPr/>
    </dgm:pt>
    <dgm:pt modelId="{75ADCECB-04E2-4EF0-BF88-09C0047A01BC}" type="pres">
      <dgm:prSet presAssocID="{51F27867-73CD-4157-B7B7-F00E7096E438}" presName="Accent" presStyleLbl="node1" presStyleIdx="8" presStyleCnt="10"/>
      <dgm:spPr>
        <a:ln>
          <a:solidFill>
            <a:schemeClr val="accent6"/>
          </a:solidFill>
        </a:ln>
      </dgm:spPr>
    </dgm:pt>
    <dgm:pt modelId="{94363C8D-E522-4008-919D-F7DEA785271A}" type="pres">
      <dgm:prSet presAssocID="{51F27867-73CD-4157-B7B7-F00E7096E438}" presName="ParentBackground2" presStyleCnt="0"/>
      <dgm:spPr/>
    </dgm:pt>
    <dgm:pt modelId="{FBEE832A-B7D5-485F-81C7-FF914F61BB3F}" type="pres">
      <dgm:prSet presAssocID="{51F27867-73CD-4157-B7B7-F00E7096E438}" presName="ParentBackground" presStyleLbl="fgAcc1" presStyleIdx="8" presStyleCnt="10"/>
      <dgm:spPr/>
    </dgm:pt>
    <dgm:pt modelId="{B15CBB70-EE6C-481E-9095-3102ACBF5D3A}" type="pres">
      <dgm:prSet presAssocID="{51F27867-73CD-4157-B7B7-F00E7096E43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5057743-27BD-49CD-ACE8-5683617CDE81}" type="pres">
      <dgm:prSet presAssocID="{B067180F-30F1-43AD-B185-A57282544921}" presName="Accent1" presStyleCnt="0"/>
      <dgm:spPr/>
    </dgm:pt>
    <dgm:pt modelId="{86ECE2EE-8318-4961-A449-EA5B77A55FD2}" type="pres">
      <dgm:prSet presAssocID="{B067180F-30F1-43AD-B185-A57282544921}" presName="Accent" presStyleLbl="node1" presStyleIdx="9" presStyleCnt="10"/>
      <dgm:spPr>
        <a:ln>
          <a:solidFill>
            <a:schemeClr val="bg1"/>
          </a:solidFill>
        </a:ln>
      </dgm:spPr>
    </dgm:pt>
    <dgm:pt modelId="{1A5EC6B4-2E53-432A-9D18-5279556C3F4A}" type="pres">
      <dgm:prSet presAssocID="{B067180F-30F1-43AD-B185-A57282544921}" presName="ParentBackground1" presStyleCnt="0"/>
      <dgm:spPr/>
    </dgm:pt>
    <dgm:pt modelId="{A80DD20F-B967-4AD9-B58C-844F445DF0E0}" type="pres">
      <dgm:prSet presAssocID="{B067180F-30F1-43AD-B185-A57282544921}" presName="ParentBackground" presStyleLbl="fgAcc1" presStyleIdx="9" presStyleCnt="10"/>
      <dgm:spPr/>
    </dgm:pt>
    <dgm:pt modelId="{9DD26CDA-2622-44FA-95ED-90CC0C1B7E8A}" type="pres">
      <dgm:prSet presAssocID="{B067180F-30F1-43AD-B185-A5728254492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7CA3302-AE87-4666-B0A4-05D23EA8E7A9}" srcId="{B0CCFF9C-566E-429A-A2AE-F63149EA9EBD}" destId="{DF1AA060-7CE9-4177-80EF-0D3FB4996A09}" srcOrd="8" destOrd="0" parTransId="{4EDBCAAE-355B-41AE-A29A-95B0F2612DAA}" sibTransId="{83A59262-F0C2-4085-AAC1-EBECF4E1BD45}"/>
    <dgm:cxn modelId="{0877030B-1472-4053-8E7C-BD963EBBC8B9}" srcId="{B0CCFF9C-566E-429A-A2AE-F63149EA9EBD}" destId="{D040D2DA-315E-4B4D-80FC-3D73B10379B0}" srcOrd="4" destOrd="0" parTransId="{0B5AD111-1080-4453-A2B5-3EB7AEC22A72}" sibTransId="{5597968A-5919-469E-BC16-8F025359A663}"/>
    <dgm:cxn modelId="{F6862126-E07E-4013-B363-AD46F0452660}" type="presOf" srcId="{B067180F-30F1-43AD-B185-A57282544921}" destId="{9DD26CDA-2622-44FA-95ED-90CC0C1B7E8A}" srcOrd="1" destOrd="0" presId="urn:microsoft.com/office/officeart/2011/layout/CircleProcess"/>
    <dgm:cxn modelId="{60299F28-C7B4-4519-A23F-C6583C74E4F5}" type="presOf" srcId="{EBFD8B39-097F-42CA-A7AD-8B1A57EE45CC}" destId="{55F7A427-319E-47B5-ABBC-F7D7D19CFD0A}" srcOrd="0" destOrd="0" presId="urn:microsoft.com/office/officeart/2011/layout/CircleProcess"/>
    <dgm:cxn modelId="{C7CB0C2C-4D38-40B6-AF1A-63A1181DBB1F}" type="presOf" srcId="{7004000B-3029-477A-B74D-A9B43DF104CD}" destId="{BB1798D7-4A2A-41C2-89A0-A26B69D610F6}" srcOrd="1" destOrd="0" presId="urn:microsoft.com/office/officeart/2011/layout/CircleProcess"/>
    <dgm:cxn modelId="{410EF62F-AF34-4ECC-A237-7E3DB8AF9403}" type="presOf" srcId="{51435782-0B3A-4137-A849-58920AB8D087}" destId="{3ADB19F9-C6C3-4AAB-B4DF-3CA6AC885AD8}" srcOrd="1" destOrd="0" presId="urn:microsoft.com/office/officeart/2011/layout/CircleProcess"/>
    <dgm:cxn modelId="{66CC3630-D25C-45EA-8CB3-5E940424119D}" type="presOf" srcId="{B067180F-30F1-43AD-B185-A57282544921}" destId="{A80DD20F-B967-4AD9-B58C-844F445DF0E0}" srcOrd="0" destOrd="0" presId="urn:microsoft.com/office/officeart/2011/layout/CircleProcess"/>
    <dgm:cxn modelId="{74A5DA30-FB37-4262-82DD-F5F452596CD0}" type="presOf" srcId="{D040D2DA-315E-4B4D-80FC-3D73B10379B0}" destId="{EC4DE1A6-F3FB-455C-BF33-E123516ECEA4}" srcOrd="0" destOrd="0" presId="urn:microsoft.com/office/officeart/2011/layout/CircleProcess"/>
    <dgm:cxn modelId="{2DC95943-EACE-4352-A9CD-8B2977F85BB6}" srcId="{B0CCFF9C-566E-429A-A2AE-F63149EA9EBD}" destId="{4D47733D-E854-45A6-ADFC-67733BB3B4C3}" srcOrd="6" destOrd="0" parTransId="{489EB438-E09D-459E-ADB2-41161E303867}" sibTransId="{97F4C271-8D02-487C-A0C0-3322327739A3}"/>
    <dgm:cxn modelId="{6530FD43-8257-46FF-AC84-C3B8BDAF7DC2}" type="presOf" srcId="{51F27867-73CD-4157-B7B7-F00E7096E438}" destId="{B15CBB70-EE6C-481E-9095-3102ACBF5D3A}" srcOrd="1" destOrd="0" presId="urn:microsoft.com/office/officeart/2011/layout/CircleProcess"/>
    <dgm:cxn modelId="{5133874F-A1CE-420B-B6E0-B1A30D2C3937}" type="presOf" srcId="{EBFD8B39-097F-42CA-A7AD-8B1A57EE45CC}" destId="{1ED9F260-4458-4493-9A1E-1E387C8D0BAB}" srcOrd="1" destOrd="0" presId="urn:microsoft.com/office/officeart/2011/layout/CircleProcess"/>
    <dgm:cxn modelId="{DD7A9370-8E89-44F9-AD9B-76F01373E86B}" type="presOf" srcId="{38197026-847C-46B9-85F7-8CFFCF849F26}" destId="{73AE4A03-A2DA-4C1F-BBCE-A210FA7C9B96}" srcOrd="1" destOrd="0" presId="urn:microsoft.com/office/officeart/2011/layout/CircleProcess"/>
    <dgm:cxn modelId="{3BFB8976-2B87-4C21-8FD5-A9C58DA2D8E7}" type="presOf" srcId="{DF1AA060-7CE9-4177-80EF-0D3FB4996A09}" destId="{92C8EAD7-DE22-4CBA-BA91-A1547916A88D}" srcOrd="0" destOrd="0" presId="urn:microsoft.com/office/officeart/2011/layout/CircleProcess"/>
    <dgm:cxn modelId="{6EC6AE7A-5D04-488D-B0CB-CEE93B5F27B1}" srcId="{B0CCFF9C-566E-429A-A2AE-F63149EA9EBD}" destId="{B067180F-30F1-43AD-B185-A57282544921}" srcOrd="0" destOrd="0" parTransId="{D73B125D-E7C6-4462-83C6-6ADABB00AD88}" sibTransId="{75E1DF44-824C-4AEC-BD7B-CAE34DEFF85A}"/>
    <dgm:cxn modelId="{E5C3F27C-6058-4370-BF19-183BC6B68888}" srcId="{B0CCFF9C-566E-429A-A2AE-F63149EA9EBD}" destId="{EBFD8B39-097F-42CA-A7AD-8B1A57EE45CC}" srcOrd="9" destOrd="0" parTransId="{199873D4-7EF5-405B-9ECF-2CE5BFAF768F}" sibTransId="{DE0BA917-79F8-4CDA-87B5-30BA1B8F226F}"/>
    <dgm:cxn modelId="{9B620A88-DFA5-4C49-A5DC-C06F600D4349}" type="presOf" srcId="{51F27867-73CD-4157-B7B7-F00E7096E438}" destId="{FBEE832A-B7D5-485F-81C7-FF914F61BB3F}" srcOrd="0" destOrd="0" presId="urn:microsoft.com/office/officeart/2011/layout/CircleProcess"/>
    <dgm:cxn modelId="{297DF788-3A2C-4993-9854-182131440656}" type="presOf" srcId="{DF1AA060-7CE9-4177-80EF-0D3FB4996A09}" destId="{A9DD0D28-8119-4B28-8504-70855AA93570}" srcOrd="1" destOrd="0" presId="urn:microsoft.com/office/officeart/2011/layout/CircleProcess"/>
    <dgm:cxn modelId="{2139C18C-A7DC-480E-8EF6-602E1C82CC99}" type="presOf" srcId="{D040D2DA-315E-4B4D-80FC-3D73B10379B0}" destId="{57E667B5-8A7C-4B31-80EF-5497BA6FFF3B}" srcOrd="1" destOrd="0" presId="urn:microsoft.com/office/officeart/2011/layout/CircleProcess"/>
    <dgm:cxn modelId="{FA705D92-6E48-4E39-B933-90B4B24A1BDC}" srcId="{B0CCFF9C-566E-429A-A2AE-F63149EA9EBD}" destId="{51F27867-73CD-4157-B7B7-F00E7096E438}" srcOrd="1" destOrd="0" parTransId="{5312F403-0E01-4A2E-BADB-8E1148F7744C}" sibTransId="{F5AB1991-54B4-4FE9-BE31-E78A848588EA}"/>
    <dgm:cxn modelId="{817DA99E-4C3E-475B-A39F-A9CFBB658EB1}" srcId="{B0CCFF9C-566E-429A-A2AE-F63149EA9EBD}" destId="{51435782-0B3A-4137-A849-58920AB8D087}" srcOrd="2" destOrd="0" parTransId="{3DF55D6D-E02F-43B3-8E7C-9DA9F20526C2}" sibTransId="{0623EB50-427F-4BDC-A288-6DE7B9DB17AA}"/>
    <dgm:cxn modelId="{631CA5AC-6B1C-4130-883D-975DDAB6CCBB}" type="presOf" srcId="{38197026-847C-46B9-85F7-8CFFCF849F26}" destId="{3C24B4B4-B998-4DAF-B3AC-7A1CEC57F97C}" srcOrd="0" destOrd="0" presId="urn:microsoft.com/office/officeart/2011/layout/CircleProcess"/>
    <dgm:cxn modelId="{46816AC2-57A2-460D-B744-2DF27F7313BE}" type="presOf" srcId="{B0CCFF9C-566E-429A-A2AE-F63149EA9EBD}" destId="{1E53DBB1-E6D5-4D7C-B2E6-C478ADCFFA1C}" srcOrd="0" destOrd="0" presId="urn:microsoft.com/office/officeart/2011/layout/CircleProcess"/>
    <dgm:cxn modelId="{334045CC-272E-4D09-BD9C-E66606BEB730}" type="presOf" srcId="{51435782-0B3A-4137-A849-58920AB8D087}" destId="{C70BE05D-3CE9-4836-82FB-AADD8E4C453E}" srcOrd="0" destOrd="0" presId="urn:microsoft.com/office/officeart/2011/layout/CircleProcess"/>
    <dgm:cxn modelId="{054DFACD-0387-46CB-9F1F-84EED9A79935}" srcId="{B0CCFF9C-566E-429A-A2AE-F63149EA9EBD}" destId="{38197026-847C-46B9-85F7-8CFFCF849F26}" srcOrd="3" destOrd="0" parTransId="{8B11240F-899E-4C1A-96E5-60C872FBD45F}" sibTransId="{2B72B7C0-D0E4-4A5D-A060-0F592FB2063D}"/>
    <dgm:cxn modelId="{EC2D71D1-47A6-4832-99D3-6DFAB4F0FEFD}" type="presOf" srcId="{63997562-F499-444D-9222-081612634583}" destId="{BC7B2088-6FB2-498F-9210-8DD4D51FFCED}" srcOrd="1" destOrd="0" presId="urn:microsoft.com/office/officeart/2011/layout/CircleProcess"/>
    <dgm:cxn modelId="{0C1A99E2-CC7E-43B1-B038-C4FAF4590757}" srcId="{B0CCFF9C-566E-429A-A2AE-F63149EA9EBD}" destId="{7004000B-3029-477A-B74D-A9B43DF104CD}" srcOrd="7" destOrd="0" parTransId="{07879929-C83A-42DB-A02C-42468317B596}" sibTransId="{14B06228-8DA8-4C35-BEE5-E05768DDECD3}"/>
    <dgm:cxn modelId="{EC24A2EA-E9BE-4D18-BCB8-9F0A73CD7400}" srcId="{B0CCFF9C-566E-429A-A2AE-F63149EA9EBD}" destId="{63997562-F499-444D-9222-081612634583}" srcOrd="5" destOrd="0" parTransId="{6D05918A-4A4D-44F1-852F-122EC412015C}" sibTransId="{64F377B1-BF21-4AEF-A118-F1E5568EEE7B}"/>
    <dgm:cxn modelId="{D14BF3EA-0525-4403-947A-8BCECA946488}" type="presOf" srcId="{63997562-F499-444D-9222-081612634583}" destId="{1FB17F8E-DCE7-4A9F-9A0C-D8BFBED9E3CA}" srcOrd="0" destOrd="0" presId="urn:microsoft.com/office/officeart/2011/layout/CircleProcess"/>
    <dgm:cxn modelId="{995CA7F2-7595-479B-BEFA-13D4D4E59DEA}" type="presOf" srcId="{7004000B-3029-477A-B74D-A9B43DF104CD}" destId="{312CFA66-5FDB-495D-98A5-4AB1DE779394}" srcOrd="0" destOrd="0" presId="urn:microsoft.com/office/officeart/2011/layout/CircleProcess"/>
    <dgm:cxn modelId="{BD4EB9F4-C4C9-462D-9FB4-2A39EFF81434}" type="presOf" srcId="{4D47733D-E854-45A6-ADFC-67733BB3B4C3}" destId="{0BD3FB0D-1EE5-4697-9A27-0D95B5E54EE9}" srcOrd="0" destOrd="0" presId="urn:microsoft.com/office/officeart/2011/layout/CircleProcess"/>
    <dgm:cxn modelId="{8B9DDAF8-3833-439D-8576-378A420D1FD3}" type="presOf" srcId="{4D47733D-E854-45A6-ADFC-67733BB3B4C3}" destId="{32C74299-D3FE-4418-8F06-C1605877E6F0}" srcOrd="1" destOrd="0" presId="urn:microsoft.com/office/officeart/2011/layout/CircleProcess"/>
    <dgm:cxn modelId="{95A5ABEE-FDE4-4B1C-AA88-7F163ECA6CDA}" type="presParOf" srcId="{1E53DBB1-E6D5-4D7C-B2E6-C478ADCFFA1C}" destId="{28CD2D92-F6D5-47E9-B8A0-789DCA660AE2}" srcOrd="0" destOrd="0" presId="urn:microsoft.com/office/officeart/2011/layout/CircleProcess"/>
    <dgm:cxn modelId="{CD641438-0843-4269-B166-A0501439EEE7}" type="presParOf" srcId="{28CD2D92-F6D5-47E9-B8A0-789DCA660AE2}" destId="{CC9467E7-74B9-447E-AC6C-311FEFA8BDBF}" srcOrd="0" destOrd="0" presId="urn:microsoft.com/office/officeart/2011/layout/CircleProcess"/>
    <dgm:cxn modelId="{9C590CB5-3FBF-4F23-921D-748CAB9C0897}" type="presParOf" srcId="{1E53DBB1-E6D5-4D7C-B2E6-C478ADCFFA1C}" destId="{1FF20C49-FAEE-4213-896E-8688336CA191}" srcOrd="1" destOrd="0" presId="urn:microsoft.com/office/officeart/2011/layout/CircleProcess"/>
    <dgm:cxn modelId="{3B2EC3F1-2802-415E-B15C-7BFABEA45939}" type="presParOf" srcId="{1FF20C49-FAEE-4213-896E-8688336CA191}" destId="{55F7A427-319E-47B5-ABBC-F7D7D19CFD0A}" srcOrd="0" destOrd="0" presId="urn:microsoft.com/office/officeart/2011/layout/CircleProcess"/>
    <dgm:cxn modelId="{F439A9AC-2767-42A8-81F5-3AC484E120D4}" type="presParOf" srcId="{1E53DBB1-E6D5-4D7C-B2E6-C478ADCFFA1C}" destId="{1ED9F260-4458-4493-9A1E-1E387C8D0BAB}" srcOrd="2" destOrd="0" presId="urn:microsoft.com/office/officeart/2011/layout/CircleProcess"/>
    <dgm:cxn modelId="{BB0A38B3-820A-4E6F-926E-F9A43F740DA0}" type="presParOf" srcId="{1E53DBB1-E6D5-4D7C-B2E6-C478ADCFFA1C}" destId="{D71FAD62-DD37-4F36-869F-46748E0A0EF2}" srcOrd="3" destOrd="0" presId="urn:microsoft.com/office/officeart/2011/layout/CircleProcess"/>
    <dgm:cxn modelId="{249A59C4-8B56-4BBA-9B9C-D9AD914D5CD2}" type="presParOf" srcId="{D71FAD62-DD37-4F36-869F-46748E0A0EF2}" destId="{AC7607C9-AECE-4C5B-99BF-20C0555E21D4}" srcOrd="0" destOrd="0" presId="urn:microsoft.com/office/officeart/2011/layout/CircleProcess"/>
    <dgm:cxn modelId="{01B99FE2-A6AD-475F-9A17-34340CD23CCA}" type="presParOf" srcId="{1E53DBB1-E6D5-4D7C-B2E6-C478ADCFFA1C}" destId="{6A160B38-598F-4C2E-B6BF-71DE12746F8B}" srcOrd="4" destOrd="0" presId="urn:microsoft.com/office/officeart/2011/layout/CircleProcess"/>
    <dgm:cxn modelId="{359B4A84-6F3A-489A-80EE-E975417FA7E1}" type="presParOf" srcId="{6A160B38-598F-4C2E-B6BF-71DE12746F8B}" destId="{92C8EAD7-DE22-4CBA-BA91-A1547916A88D}" srcOrd="0" destOrd="0" presId="urn:microsoft.com/office/officeart/2011/layout/CircleProcess"/>
    <dgm:cxn modelId="{E6F560C0-5124-46D6-9712-50E4A5F0F47D}" type="presParOf" srcId="{1E53DBB1-E6D5-4D7C-B2E6-C478ADCFFA1C}" destId="{A9DD0D28-8119-4B28-8504-70855AA93570}" srcOrd="5" destOrd="0" presId="urn:microsoft.com/office/officeart/2011/layout/CircleProcess"/>
    <dgm:cxn modelId="{B668F194-2867-4516-9EFD-16713F31811F}" type="presParOf" srcId="{1E53DBB1-E6D5-4D7C-B2E6-C478ADCFFA1C}" destId="{6D442662-CE03-4654-A684-CA923465C976}" srcOrd="6" destOrd="0" presId="urn:microsoft.com/office/officeart/2011/layout/CircleProcess"/>
    <dgm:cxn modelId="{F531A563-7B57-47D2-9DFB-5659BF5D2066}" type="presParOf" srcId="{6D442662-CE03-4654-A684-CA923465C976}" destId="{D6C678EE-00B6-4758-A477-4CBDFE161C82}" srcOrd="0" destOrd="0" presId="urn:microsoft.com/office/officeart/2011/layout/CircleProcess"/>
    <dgm:cxn modelId="{3248FC68-42AD-4837-85D2-B577B26E2489}" type="presParOf" srcId="{1E53DBB1-E6D5-4D7C-B2E6-C478ADCFFA1C}" destId="{6B25164D-E4CF-4898-AE8D-6E2D37063497}" srcOrd="7" destOrd="0" presId="urn:microsoft.com/office/officeart/2011/layout/CircleProcess"/>
    <dgm:cxn modelId="{76A6B457-C6FF-43B2-BB74-3891C72A934C}" type="presParOf" srcId="{6B25164D-E4CF-4898-AE8D-6E2D37063497}" destId="{312CFA66-5FDB-495D-98A5-4AB1DE779394}" srcOrd="0" destOrd="0" presId="urn:microsoft.com/office/officeart/2011/layout/CircleProcess"/>
    <dgm:cxn modelId="{191AABE1-48EC-4A7F-8F29-1A51930C87B5}" type="presParOf" srcId="{1E53DBB1-E6D5-4D7C-B2E6-C478ADCFFA1C}" destId="{BB1798D7-4A2A-41C2-89A0-A26B69D610F6}" srcOrd="8" destOrd="0" presId="urn:microsoft.com/office/officeart/2011/layout/CircleProcess"/>
    <dgm:cxn modelId="{5A50A826-58B3-4F73-8470-AC8912231772}" type="presParOf" srcId="{1E53DBB1-E6D5-4D7C-B2E6-C478ADCFFA1C}" destId="{ED1DCC5D-F029-499C-AE23-8283EE8FADE1}" srcOrd="9" destOrd="0" presId="urn:microsoft.com/office/officeart/2011/layout/CircleProcess"/>
    <dgm:cxn modelId="{A6C961EA-2454-45A9-A89A-90260318036D}" type="presParOf" srcId="{ED1DCC5D-F029-499C-AE23-8283EE8FADE1}" destId="{9DE6AC3B-A3E0-43CC-845A-E9FAAFCBDFEA}" srcOrd="0" destOrd="0" presId="urn:microsoft.com/office/officeart/2011/layout/CircleProcess"/>
    <dgm:cxn modelId="{A6FC4ED4-48C3-4622-B9F3-67EB7F304A5F}" type="presParOf" srcId="{1E53DBB1-E6D5-4D7C-B2E6-C478ADCFFA1C}" destId="{6FAB8051-60DC-4A3D-ABB8-68EFCE8F5434}" srcOrd="10" destOrd="0" presId="urn:microsoft.com/office/officeart/2011/layout/CircleProcess"/>
    <dgm:cxn modelId="{50E304B4-F361-4FCC-B62D-FCDE00E29C9F}" type="presParOf" srcId="{6FAB8051-60DC-4A3D-ABB8-68EFCE8F5434}" destId="{0BD3FB0D-1EE5-4697-9A27-0D95B5E54EE9}" srcOrd="0" destOrd="0" presId="urn:microsoft.com/office/officeart/2011/layout/CircleProcess"/>
    <dgm:cxn modelId="{8C662173-4B09-4932-A58A-41F6D19C72C9}" type="presParOf" srcId="{1E53DBB1-E6D5-4D7C-B2E6-C478ADCFFA1C}" destId="{32C74299-D3FE-4418-8F06-C1605877E6F0}" srcOrd="11" destOrd="0" presId="urn:microsoft.com/office/officeart/2011/layout/CircleProcess"/>
    <dgm:cxn modelId="{D7713AA9-02A8-433D-9C06-157D187C746B}" type="presParOf" srcId="{1E53DBB1-E6D5-4D7C-B2E6-C478ADCFFA1C}" destId="{40505F99-6FF3-4B05-9DA4-35D8B8763279}" srcOrd="12" destOrd="0" presId="urn:microsoft.com/office/officeart/2011/layout/CircleProcess"/>
    <dgm:cxn modelId="{80B9BB31-FA69-4AFD-8FC5-D91935CDA807}" type="presParOf" srcId="{40505F99-6FF3-4B05-9DA4-35D8B8763279}" destId="{C84A39E0-DE8E-4F62-99FE-3BED49BDE759}" srcOrd="0" destOrd="0" presId="urn:microsoft.com/office/officeart/2011/layout/CircleProcess"/>
    <dgm:cxn modelId="{C99E8308-5489-48CD-B407-51C7098B53DE}" type="presParOf" srcId="{1E53DBB1-E6D5-4D7C-B2E6-C478ADCFFA1C}" destId="{4FF5C8C8-327F-4E7E-844D-C87E854E0322}" srcOrd="13" destOrd="0" presId="urn:microsoft.com/office/officeart/2011/layout/CircleProcess"/>
    <dgm:cxn modelId="{CB7D312A-93AA-4355-A666-CCA54E199DF0}" type="presParOf" srcId="{4FF5C8C8-327F-4E7E-844D-C87E854E0322}" destId="{1FB17F8E-DCE7-4A9F-9A0C-D8BFBED9E3CA}" srcOrd="0" destOrd="0" presId="urn:microsoft.com/office/officeart/2011/layout/CircleProcess"/>
    <dgm:cxn modelId="{2BCBD76A-885F-4C62-B0ED-0617B81DC244}" type="presParOf" srcId="{1E53DBB1-E6D5-4D7C-B2E6-C478ADCFFA1C}" destId="{BC7B2088-6FB2-498F-9210-8DD4D51FFCED}" srcOrd="14" destOrd="0" presId="urn:microsoft.com/office/officeart/2011/layout/CircleProcess"/>
    <dgm:cxn modelId="{7BA793C1-C407-499E-B0CA-B5943858D2C0}" type="presParOf" srcId="{1E53DBB1-E6D5-4D7C-B2E6-C478ADCFFA1C}" destId="{DE8F84A1-9F36-4DB4-B70C-0884E77BB1B0}" srcOrd="15" destOrd="0" presId="urn:microsoft.com/office/officeart/2011/layout/CircleProcess"/>
    <dgm:cxn modelId="{96A193B2-F777-4FE8-B67F-B4045EA870D5}" type="presParOf" srcId="{DE8F84A1-9F36-4DB4-B70C-0884E77BB1B0}" destId="{2ED2E336-7FD5-4D2E-8BEF-BE11F619C4C8}" srcOrd="0" destOrd="0" presId="urn:microsoft.com/office/officeart/2011/layout/CircleProcess"/>
    <dgm:cxn modelId="{0A98661F-38AA-4F90-A314-9BCAF4AC9C4C}" type="presParOf" srcId="{1E53DBB1-E6D5-4D7C-B2E6-C478ADCFFA1C}" destId="{160413B5-9346-4A56-9572-2ECF25BC3ECE}" srcOrd="16" destOrd="0" presId="urn:microsoft.com/office/officeart/2011/layout/CircleProcess"/>
    <dgm:cxn modelId="{89C23651-7785-46B4-9CE9-9689A48C44A4}" type="presParOf" srcId="{160413B5-9346-4A56-9572-2ECF25BC3ECE}" destId="{EC4DE1A6-F3FB-455C-BF33-E123516ECEA4}" srcOrd="0" destOrd="0" presId="urn:microsoft.com/office/officeart/2011/layout/CircleProcess"/>
    <dgm:cxn modelId="{6DAF0730-8AAB-4DCF-A7BF-2628AB6DD156}" type="presParOf" srcId="{1E53DBB1-E6D5-4D7C-B2E6-C478ADCFFA1C}" destId="{57E667B5-8A7C-4B31-80EF-5497BA6FFF3B}" srcOrd="17" destOrd="0" presId="urn:microsoft.com/office/officeart/2011/layout/CircleProcess"/>
    <dgm:cxn modelId="{AD11FC4C-3C50-402C-B1B0-814EE2FDE292}" type="presParOf" srcId="{1E53DBB1-E6D5-4D7C-B2E6-C478ADCFFA1C}" destId="{1BAFE324-E38D-41F0-B549-437898189D2E}" srcOrd="18" destOrd="0" presId="urn:microsoft.com/office/officeart/2011/layout/CircleProcess"/>
    <dgm:cxn modelId="{CFEF2AAD-517A-441D-8C4B-7F58C1E3FA49}" type="presParOf" srcId="{1BAFE324-E38D-41F0-B549-437898189D2E}" destId="{19279A40-FB62-4247-8367-57A862E02745}" srcOrd="0" destOrd="0" presId="urn:microsoft.com/office/officeart/2011/layout/CircleProcess"/>
    <dgm:cxn modelId="{73494ED5-0FB4-4E9B-BB55-20EDB6F27C81}" type="presParOf" srcId="{1E53DBB1-E6D5-4D7C-B2E6-C478ADCFFA1C}" destId="{C0E33269-AF4F-49FD-BEF4-6CE21A0D4D25}" srcOrd="19" destOrd="0" presId="urn:microsoft.com/office/officeart/2011/layout/CircleProcess"/>
    <dgm:cxn modelId="{F86CD514-8B34-4250-B528-374EF82D2C67}" type="presParOf" srcId="{C0E33269-AF4F-49FD-BEF4-6CE21A0D4D25}" destId="{3C24B4B4-B998-4DAF-B3AC-7A1CEC57F97C}" srcOrd="0" destOrd="0" presId="urn:microsoft.com/office/officeart/2011/layout/CircleProcess"/>
    <dgm:cxn modelId="{C42ED1F7-EE9D-43C4-A9E4-4B72A6198936}" type="presParOf" srcId="{1E53DBB1-E6D5-4D7C-B2E6-C478ADCFFA1C}" destId="{73AE4A03-A2DA-4C1F-BBCE-A210FA7C9B96}" srcOrd="20" destOrd="0" presId="urn:microsoft.com/office/officeart/2011/layout/CircleProcess"/>
    <dgm:cxn modelId="{9D4137DE-12D8-48A9-9F77-EE25F9E6B4A7}" type="presParOf" srcId="{1E53DBB1-E6D5-4D7C-B2E6-C478ADCFFA1C}" destId="{5675BB8B-CAFC-4F74-ADFE-1A58017C1652}" srcOrd="21" destOrd="0" presId="urn:microsoft.com/office/officeart/2011/layout/CircleProcess"/>
    <dgm:cxn modelId="{EE1E1E64-D4C0-4510-AA7C-339274BE251F}" type="presParOf" srcId="{5675BB8B-CAFC-4F74-ADFE-1A58017C1652}" destId="{CF13FEFD-B1B9-49B6-8A92-99D9E6483448}" srcOrd="0" destOrd="0" presId="urn:microsoft.com/office/officeart/2011/layout/CircleProcess"/>
    <dgm:cxn modelId="{A4B156AC-C776-42C8-9477-501057A2B1FB}" type="presParOf" srcId="{1E53DBB1-E6D5-4D7C-B2E6-C478ADCFFA1C}" destId="{5593B156-8DBF-4ED6-9DBD-269C28EB2DE4}" srcOrd="22" destOrd="0" presId="urn:microsoft.com/office/officeart/2011/layout/CircleProcess"/>
    <dgm:cxn modelId="{C995CAA6-2E50-4E95-8157-5DA11297303A}" type="presParOf" srcId="{5593B156-8DBF-4ED6-9DBD-269C28EB2DE4}" destId="{C70BE05D-3CE9-4836-82FB-AADD8E4C453E}" srcOrd="0" destOrd="0" presId="urn:microsoft.com/office/officeart/2011/layout/CircleProcess"/>
    <dgm:cxn modelId="{FB4C8A92-5217-4372-BCE4-0FB2F332BF28}" type="presParOf" srcId="{1E53DBB1-E6D5-4D7C-B2E6-C478ADCFFA1C}" destId="{3ADB19F9-C6C3-4AAB-B4DF-3CA6AC885AD8}" srcOrd="23" destOrd="0" presId="urn:microsoft.com/office/officeart/2011/layout/CircleProcess"/>
    <dgm:cxn modelId="{89236E15-76DF-471E-B04C-FF1E389AB05A}" type="presParOf" srcId="{1E53DBB1-E6D5-4D7C-B2E6-C478ADCFFA1C}" destId="{FF9C0FB9-7490-43FA-80FA-B816A79737B7}" srcOrd="24" destOrd="0" presId="urn:microsoft.com/office/officeart/2011/layout/CircleProcess"/>
    <dgm:cxn modelId="{21B3070E-943F-478A-B7E8-2DA2F6C4DAA0}" type="presParOf" srcId="{FF9C0FB9-7490-43FA-80FA-B816A79737B7}" destId="{75ADCECB-04E2-4EF0-BF88-09C0047A01BC}" srcOrd="0" destOrd="0" presId="urn:microsoft.com/office/officeart/2011/layout/CircleProcess"/>
    <dgm:cxn modelId="{073AF914-E1CE-4367-B372-166A7EF655C0}" type="presParOf" srcId="{1E53DBB1-E6D5-4D7C-B2E6-C478ADCFFA1C}" destId="{94363C8D-E522-4008-919D-F7DEA785271A}" srcOrd="25" destOrd="0" presId="urn:microsoft.com/office/officeart/2011/layout/CircleProcess"/>
    <dgm:cxn modelId="{8EA66D09-7CDB-4026-B0B0-685756A5B28E}" type="presParOf" srcId="{94363C8D-E522-4008-919D-F7DEA785271A}" destId="{FBEE832A-B7D5-485F-81C7-FF914F61BB3F}" srcOrd="0" destOrd="0" presId="urn:microsoft.com/office/officeart/2011/layout/CircleProcess"/>
    <dgm:cxn modelId="{184A338F-D8C0-4B59-A528-40F9DC6FD0B7}" type="presParOf" srcId="{1E53DBB1-E6D5-4D7C-B2E6-C478ADCFFA1C}" destId="{B15CBB70-EE6C-481E-9095-3102ACBF5D3A}" srcOrd="26" destOrd="0" presId="urn:microsoft.com/office/officeart/2011/layout/CircleProcess"/>
    <dgm:cxn modelId="{96ED2861-54F3-4510-963A-E45EA41E1180}" type="presParOf" srcId="{1E53DBB1-E6D5-4D7C-B2E6-C478ADCFFA1C}" destId="{D5057743-27BD-49CD-ACE8-5683617CDE81}" srcOrd="27" destOrd="0" presId="urn:microsoft.com/office/officeart/2011/layout/CircleProcess"/>
    <dgm:cxn modelId="{6EC691CF-A7C9-428A-A7A4-D5421B70613E}" type="presParOf" srcId="{D5057743-27BD-49CD-ACE8-5683617CDE81}" destId="{86ECE2EE-8318-4961-A449-EA5B77A55FD2}" srcOrd="0" destOrd="0" presId="urn:microsoft.com/office/officeart/2011/layout/CircleProcess"/>
    <dgm:cxn modelId="{9516580A-33B7-4BA6-9F07-822D6FAC6FCF}" type="presParOf" srcId="{1E53DBB1-E6D5-4D7C-B2E6-C478ADCFFA1C}" destId="{1A5EC6B4-2E53-432A-9D18-5279556C3F4A}" srcOrd="28" destOrd="0" presId="urn:microsoft.com/office/officeart/2011/layout/CircleProcess"/>
    <dgm:cxn modelId="{DD24EF62-FAA5-4F2D-89E4-EC66B963BF7F}" type="presParOf" srcId="{1A5EC6B4-2E53-432A-9D18-5279556C3F4A}" destId="{A80DD20F-B967-4AD9-B58C-844F445DF0E0}" srcOrd="0" destOrd="0" presId="urn:microsoft.com/office/officeart/2011/layout/CircleProcess"/>
    <dgm:cxn modelId="{6083D8B8-6AB5-43A8-BE28-216DEB086165}" type="presParOf" srcId="{1E53DBB1-E6D5-4D7C-B2E6-C478ADCFFA1C}" destId="{9DD26CDA-2622-44FA-95ED-90CC0C1B7E8A}" srcOrd="2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467E7-74B9-447E-AC6C-311FEFA8BDBF}">
      <dsp:nvSpPr>
        <dsp:cNvPr id="0" name=""/>
        <dsp:cNvSpPr/>
      </dsp:nvSpPr>
      <dsp:spPr>
        <a:xfrm>
          <a:off x="8035701" y="1361462"/>
          <a:ext cx="836620" cy="837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F7A427-319E-47B5-ABBC-F7D7D19CFD0A}">
      <dsp:nvSpPr>
        <dsp:cNvPr id="0" name=""/>
        <dsp:cNvSpPr/>
      </dsp:nvSpPr>
      <dsp:spPr>
        <a:xfrm>
          <a:off x="8062915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 dirty="0"/>
        </a:p>
      </dsp:txBody>
      <dsp:txXfrm>
        <a:off x="8174406" y="1500996"/>
        <a:ext cx="558331" cy="557992"/>
      </dsp:txXfrm>
    </dsp:sp>
    <dsp:sp modelId="{AC7607C9-AECE-4C5B-99BF-20C0555E21D4}">
      <dsp:nvSpPr>
        <dsp:cNvPr id="0" name=""/>
        <dsp:cNvSpPr/>
      </dsp:nvSpPr>
      <dsp:spPr>
        <a:xfrm rot="2700000">
          <a:off x="7170471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C8EAD7-DE22-4CBA-BA91-A1547916A88D}">
      <dsp:nvSpPr>
        <dsp:cNvPr id="0" name=""/>
        <dsp:cNvSpPr/>
      </dsp:nvSpPr>
      <dsp:spPr>
        <a:xfrm>
          <a:off x="7198203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 dirty="0"/>
        </a:p>
      </dsp:txBody>
      <dsp:txXfrm>
        <a:off x="7309694" y="1500996"/>
        <a:ext cx="558331" cy="557992"/>
      </dsp:txXfrm>
    </dsp:sp>
    <dsp:sp modelId="{D6C678EE-00B6-4758-A477-4CBDFE161C82}">
      <dsp:nvSpPr>
        <dsp:cNvPr id="0" name=""/>
        <dsp:cNvSpPr/>
      </dsp:nvSpPr>
      <dsp:spPr>
        <a:xfrm rot="2700000">
          <a:off x="6305758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2CFA66-5FDB-495D-98A5-4AB1DE779394}">
      <dsp:nvSpPr>
        <dsp:cNvPr id="0" name=""/>
        <dsp:cNvSpPr/>
      </dsp:nvSpPr>
      <dsp:spPr>
        <a:xfrm>
          <a:off x="6333490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Teambord-sessie</a:t>
          </a:r>
          <a:endParaRPr lang="nl-BE" sz="900" kern="1200" dirty="0"/>
        </a:p>
      </dsp:txBody>
      <dsp:txXfrm>
        <a:off x="6444981" y="1500996"/>
        <a:ext cx="558331" cy="557992"/>
      </dsp:txXfrm>
    </dsp:sp>
    <dsp:sp modelId="{9DE6AC3B-A3E0-43CC-845A-E9FAAFCBDFEA}">
      <dsp:nvSpPr>
        <dsp:cNvPr id="0" name=""/>
        <dsp:cNvSpPr/>
      </dsp:nvSpPr>
      <dsp:spPr>
        <a:xfrm rot="2700000">
          <a:off x="5440168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D3FB0D-1EE5-4697-9A27-0D95B5E54EE9}">
      <dsp:nvSpPr>
        <dsp:cNvPr id="0" name=""/>
        <dsp:cNvSpPr/>
      </dsp:nvSpPr>
      <dsp:spPr>
        <a:xfrm>
          <a:off x="5468778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Ambitie en intervisie</a:t>
          </a:r>
        </a:p>
      </dsp:txBody>
      <dsp:txXfrm>
        <a:off x="5580269" y="1500996"/>
        <a:ext cx="558331" cy="557992"/>
      </dsp:txXfrm>
    </dsp:sp>
    <dsp:sp modelId="{C84A39E0-DE8E-4F62-99FE-3BED49BDE759}">
      <dsp:nvSpPr>
        <dsp:cNvPr id="0" name=""/>
        <dsp:cNvSpPr/>
      </dsp:nvSpPr>
      <dsp:spPr>
        <a:xfrm rot="2700000">
          <a:off x="4575456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B17F8E-DCE7-4A9F-9A0C-D8BFBED9E3CA}">
      <dsp:nvSpPr>
        <dsp:cNvPr id="0" name=""/>
        <dsp:cNvSpPr/>
      </dsp:nvSpPr>
      <dsp:spPr>
        <a:xfrm>
          <a:off x="4603188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Teambord-sessie</a:t>
          </a:r>
          <a:endParaRPr lang="nl-BE" sz="900" kern="1200" dirty="0"/>
        </a:p>
      </dsp:txBody>
      <dsp:txXfrm>
        <a:off x="4714679" y="1500996"/>
        <a:ext cx="558331" cy="557992"/>
      </dsp:txXfrm>
    </dsp:sp>
    <dsp:sp modelId="{2ED2E336-7FD5-4D2E-8BEF-BE11F619C4C8}">
      <dsp:nvSpPr>
        <dsp:cNvPr id="0" name=""/>
        <dsp:cNvSpPr/>
      </dsp:nvSpPr>
      <dsp:spPr>
        <a:xfrm rot="2700000">
          <a:off x="3710744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4DE1A6-F3FB-455C-BF33-E123516ECEA4}">
      <dsp:nvSpPr>
        <dsp:cNvPr id="0" name=""/>
        <dsp:cNvSpPr/>
      </dsp:nvSpPr>
      <dsp:spPr>
        <a:xfrm>
          <a:off x="3738476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Teambord-sessie</a:t>
          </a:r>
          <a:endParaRPr lang="nl-BE" sz="900" kern="1200" dirty="0"/>
        </a:p>
      </dsp:txBody>
      <dsp:txXfrm>
        <a:off x="3849967" y="1500996"/>
        <a:ext cx="558331" cy="557992"/>
      </dsp:txXfrm>
    </dsp:sp>
    <dsp:sp modelId="{19279A40-FB62-4247-8367-57A862E02745}">
      <dsp:nvSpPr>
        <dsp:cNvPr id="0" name=""/>
        <dsp:cNvSpPr/>
      </dsp:nvSpPr>
      <dsp:spPr>
        <a:xfrm rot="2700000">
          <a:off x="2846031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24B4B4-B998-4DAF-B3AC-7A1CEC57F97C}">
      <dsp:nvSpPr>
        <dsp:cNvPr id="0" name=""/>
        <dsp:cNvSpPr/>
      </dsp:nvSpPr>
      <dsp:spPr>
        <a:xfrm>
          <a:off x="2873764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Teambord-sessie</a:t>
          </a:r>
          <a:endParaRPr lang="nl-BE" sz="900" kern="1200" dirty="0"/>
        </a:p>
      </dsp:txBody>
      <dsp:txXfrm>
        <a:off x="2985254" y="1500996"/>
        <a:ext cx="558331" cy="557992"/>
      </dsp:txXfrm>
    </dsp:sp>
    <dsp:sp modelId="{CF13FEFD-B1B9-49B6-8A92-99D9E6483448}">
      <dsp:nvSpPr>
        <dsp:cNvPr id="0" name=""/>
        <dsp:cNvSpPr/>
      </dsp:nvSpPr>
      <dsp:spPr>
        <a:xfrm rot="2700000">
          <a:off x="1980441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0BE05D-3CE9-4836-82FB-AADD8E4C453E}">
      <dsp:nvSpPr>
        <dsp:cNvPr id="0" name=""/>
        <dsp:cNvSpPr/>
      </dsp:nvSpPr>
      <dsp:spPr>
        <a:xfrm>
          <a:off x="2009051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Teambord-sessie</a:t>
          </a:r>
          <a:endParaRPr lang="nl-BE" sz="900" kern="1200" dirty="0"/>
        </a:p>
      </dsp:txBody>
      <dsp:txXfrm>
        <a:off x="2120542" y="1500996"/>
        <a:ext cx="558331" cy="557992"/>
      </dsp:txXfrm>
    </dsp:sp>
    <dsp:sp modelId="{75ADCECB-04E2-4EF0-BF88-09C0047A01BC}">
      <dsp:nvSpPr>
        <dsp:cNvPr id="0" name=""/>
        <dsp:cNvSpPr/>
      </dsp:nvSpPr>
      <dsp:spPr>
        <a:xfrm rot="2700000">
          <a:off x="1115729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EE832A-B7D5-485F-81C7-FF914F61BB3F}">
      <dsp:nvSpPr>
        <dsp:cNvPr id="0" name=""/>
        <dsp:cNvSpPr/>
      </dsp:nvSpPr>
      <dsp:spPr>
        <a:xfrm>
          <a:off x="1143461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Team ambitie &amp; intervisie</a:t>
          </a:r>
        </a:p>
      </dsp:txBody>
      <dsp:txXfrm>
        <a:off x="1255830" y="1500996"/>
        <a:ext cx="558331" cy="557992"/>
      </dsp:txXfrm>
    </dsp:sp>
    <dsp:sp modelId="{86ECE2EE-8318-4961-A449-EA5B77A55FD2}">
      <dsp:nvSpPr>
        <dsp:cNvPr id="0" name=""/>
        <dsp:cNvSpPr/>
      </dsp:nvSpPr>
      <dsp:spPr>
        <a:xfrm rot="2700000">
          <a:off x="251017" y="1361530"/>
          <a:ext cx="836778" cy="8367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0DD20F-B967-4AD9-B58C-844F445DF0E0}">
      <dsp:nvSpPr>
        <dsp:cNvPr id="0" name=""/>
        <dsp:cNvSpPr/>
      </dsp:nvSpPr>
      <dsp:spPr>
        <a:xfrm>
          <a:off x="278749" y="1389369"/>
          <a:ext cx="781313" cy="781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 dirty="0"/>
        </a:p>
      </dsp:txBody>
      <dsp:txXfrm>
        <a:off x="390240" y="1500996"/>
        <a:ext cx="558331" cy="55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/>
          <a:lstStyle>
            <a:lvl1pPr algn="r">
              <a:defRPr sz="1200"/>
            </a:lvl1pPr>
          </a:lstStyle>
          <a:p>
            <a:fld id="{6AB9BDD4-85FA-5244-A9E0-FDB84974B7DF}" type="datetimeFigureOut">
              <a:t>22/03/2017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 anchor="b"/>
          <a:lstStyle>
            <a:lvl1pPr algn="r">
              <a:defRPr sz="1200"/>
            </a:lvl1pPr>
          </a:lstStyle>
          <a:p>
            <a:fld id="{9E7A35CB-7719-BC41-A3E0-C846161C5E84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074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/>
          <a:lstStyle>
            <a:lvl1pPr algn="r">
              <a:defRPr sz="1200"/>
            </a:lvl1pPr>
          </a:lstStyle>
          <a:p>
            <a:fld id="{F3A8B653-BF25-114F-8A3C-2D1A23550CAA}" type="datetimeFigureOut">
              <a:t>22/03/2017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8" rIns="95558" bIns="4777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8" rIns="95558" bIns="47778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 anchor="b"/>
          <a:lstStyle>
            <a:lvl1pPr algn="r">
              <a:defRPr sz="1200"/>
            </a:lvl1pPr>
          </a:lstStyle>
          <a:p>
            <a:fld id="{72C9CD15-DFF4-A94F-8509-70594D0B77D2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280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91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>
                <a:latin typeface="Arial" charset="0"/>
                <a:ea typeface="Arial" charset="0"/>
                <a:cs typeface="Arial" charset="0"/>
              </a:rPr>
              <a:t>Kunnen we die inputs clusteren</a:t>
            </a:r>
            <a:r>
              <a:rPr lang="nl-NL" sz="1000" baseline="0" dirty="0">
                <a:latin typeface="Arial" charset="0"/>
                <a:ea typeface="Arial" charset="0"/>
                <a:cs typeface="Arial" charset="0"/>
              </a:rPr>
              <a:t> op het bovenstaande ? </a:t>
            </a:r>
            <a:endParaRPr lang="nl-NL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9CD15-DFF4-A94F-8509-70594D0B77D2}" type="slidenum">
              <a:rPr lang="uk-UA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049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NL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5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NL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6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68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TIM</a:t>
            </a:r>
          </a:p>
          <a:p>
            <a:r>
              <a:rPr lang="nl-NL" dirty="0"/>
              <a:t>Ik</a:t>
            </a:r>
            <a:r>
              <a:rPr lang="nl-NL" baseline="0" dirty="0"/>
              <a:t> heb een aantal items er uit gehaald die we er zeker bij moeten vermelden, maar waardoor ik de slide wat te druk vond. Dit zijn ze: 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Wat worden wij geacht te doen ? 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Wat betekenen de organisatiewaarden voor ons ?</a:t>
            </a:r>
          </a:p>
          <a:p>
            <a:pPr marL="172067" indent="-172067" defTabSz="458846">
              <a:buFontTx/>
              <a:buChar char="-"/>
              <a:defRPr/>
            </a:pPr>
            <a:endParaRPr lang="nl-BE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0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LIEZE</a:t>
            </a:r>
          </a:p>
          <a:p>
            <a:r>
              <a:rPr lang="nl-NL" dirty="0"/>
              <a:t>Voor wie en met</a:t>
            </a:r>
            <a:r>
              <a:rPr lang="nl-NL" baseline="0" dirty="0"/>
              <a:t> wie doen we deze opdracht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7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846">
              <a:defRPr/>
            </a:pPr>
            <a:r>
              <a:rPr lang="en-US" dirty="0"/>
              <a:t>TIM</a:t>
            </a:r>
          </a:p>
          <a:p>
            <a:pPr defTabSz="458846">
              <a:defRPr/>
            </a:pP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verwachten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van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team? 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 err="1"/>
              <a:t>Hanteren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normen</a:t>
            </a:r>
            <a:r>
              <a:rPr lang="en-US" dirty="0"/>
              <a:t> </a:t>
            </a:r>
            <a:r>
              <a:rPr lang="en-US" dirty="0" err="1"/>
              <a:t>aangaande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, engagement en </a:t>
            </a:r>
            <a:r>
              <a:rPr lang="en-US" dirty="0" err="1"/>
              <a:t>waarden</a:t>
            </a:r>
            <a:r>
              <a:rPr lang="en-US" dirty="0"/>
              <a:t> ? 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/>
              <a:t>Op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we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van ?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kennisstandaarden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beheersen</a:t>
            </a:r>
            <a:r>
              <a:rPr lang="en-US" dirty="0"/>
              <a:t> en </a:t>
            </a:r>
            <a:r>
              <a:rPr lang="en-US" dirty="0" err="1"/>
              <a:t>volgen</a:t>
            </a:r>
            <a:r>
              <a:rPr lang="en-US" dirty="0"/>
              <a:t> ?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endParaRPr lang="en-US" dirty="0"/>
          </a:p>
          <a:p>
            <a:pPr marL="172067" indent="-172067" defTabSz="458846">
              <a:buFont typeface="Arial" charset="0"/>
              <a:buChar char="•"/>
              <a:defRPr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61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846">
              <a:defRPr/>
            </a:pPr>
            <a:r>
              <a:rPr lang="nl-BE" dirty="0"/>
              <a:t>LIEZE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komt het binnen, hoe wordt het gepland, opgenomen en opgevolgd ? </a:t>
            </a:r>
          </a:p>
          <a:p>
            <a:pPr marL="172067" indent="-172067">
              <a:buFontTx/>
              <a:buChar char="-"/>
            </a:pPr>
            <a:r>
              <a:rPr lang="nl-NL" dirty="0"/>
              <a:t>teamoverleg: </a:t>
            </a:r>
            <a:r>
              <a:rPr lang="nl-BE" dirty="0"/>
              <a:t>(doel, inhoud, frequentie, deelnemers, enz...) 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delen wij informatie – welke informatie, waar en hoe ?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kunnen wij onze werkomgeving zodanig inrichten dat zij onze werking optimaal ondersteunt ?</a:t>
            </a:r>
          </a:p>
          <a:p>
            <a:pPr marL="172067" indent="-172067" defTabSz="458846">
              <a:buFontTx/>
              <a:buChar char="-"/>
              <a:defRPr/>
            </a:pPr>
            <a:endParaRPr lang="nl-BE" dirty="0"/>
          </a:p>
          <a:p>
            <a:pPr marL="172067" indent="-172067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91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LIEZE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99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9546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Bespreek in kleine groepjes : wat</a:t>
            </a:r>
            <a:r>
              <a:rPr lang="nl-BE" baseline="0" dirty="0"/>
              <a:t> voor soort autonomie heb je ervaren ? Waarin kon je autonoom zijn ? Hoe zou je die kunnen omschrijven ? Omschrijf kort elke vorm van autonomie die je ontdekt, op 1 grote post-it, kaart, ...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25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640844" y="4793484"/>
            <a:ext cx="2472304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3707"/>
            <a:ext cx="7772400" cy="2386744"/>
          </a:xfrm>
        </p:spPr>
        <p:txBody>
          <a:bodyPr anchor="b" anchorCtr="0">
            <a:normAutofit/>
          </a:bodyPr>
          <a:lstStyle>
            <a:lvl1pPr>
              <a:defRPr sz="6000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0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443" y="5257800"/>
            <a:ext cx="2110157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0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1917065"/>
            <a:ext cx="7772400" cy="4373304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35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251163" y="52360"/>
            <a:ext cx="1342224" cy="32425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i="0" kern="1200">
                <a:solidFill>
                  <a:srgbClr val="58735D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nl-BE" sz="20000" b="1" i="1" dirty="0">
                <a:solidFill>
                  <a:schemeClr val="bg1"/>
                </a:solidFill>
                <a:latin typeface="Times New Roman"/>
                <a:cs typeface="Times New Roman"/>
              </a:rPr>
              <a:t>“</a:t>
            </a:r>
            <a:endParaRPr lang="nl-NL" sz="200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593388" y="1917065"/>
            <a:ext cx="6661073" cy="4373304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800" i="1">
                <a:solidFill>
                  <a:srgbClr val="FFFFFF"/>
                </a:solidFill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49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8608-5B33-4104-8F91-0D8F055F55DB}" type="datetimeFigureOut">
              <a:rPr lang="nl-BE" smtClean="0"/>
              <a:t>22/03/2017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03D6-FF63-4465-AE0F-0704F18902A7}" type="slidenum">
              <a:rPr lang="nl-BE" smtClean="0"/>
              <a:t>‹#›</a:t>
            </a:fld>
            <a:endParaRPr lang="nl-BE"/>
          </a:p>
        </p:txBody>
      </p:sp>
      <p:pic>
        <p:nvPicPr>
          <p:cNvPr id="5" name="FS.jp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486651" y="3175"/>
            <a:ext cx="1636250" cy="1427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457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DD19CB-AC4B-4AC1-9C62-8B21DB9B1C59}" type="datetimeFigureOut">
              <a:rPr lang="nl-BE" smtClean="0">
                <a:solidFill>
                  <a:prstClr val="black"/>
                </a:solidFill>
              </a:rPr>
              <a:pPr/>
              <a:t>22/03/2017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‹#›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4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521" y="1028680"/>
            <a:ext cx="4230468" cy="528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4656396" y="1028680"/>
            <a:ext cx="4230468" cy="528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217702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79599"/>
            <a:ext cx="7772400" cy="1720851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1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1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  <p:pic>
        <p:nvPicPr>
          <p:cNvPr id="11" name="F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9511" y="112968"/>
            <a:ext cx="1521403" cy="97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297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640844" y="4793484"/>
            <a:ext cx="2472304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3707"/>
            <a:ext cx="7772400" cy="238674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1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444" y="5257801"/>
            <a:ext cx="2110157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1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77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522201" cy="1143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98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2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74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rgbClr val="58735D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7"/>
        </a:buBlip>
        <a:defRPr sz="3200" b="0" i="0" kern="1200">
          <a:solidFill>
            <a:srgbClr val="3A4D3E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800" b="0" i="0" kern="1200">
          <a:solidFill>
            <a:srgbClr val="3A4D3E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Eerste niveau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0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7" r:id="rId7"/>
    <p:sldLayoutId id="2147483758" r:id="rId8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58735D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10"/>
        </a:buBlip>
        <a:defRPr sz="2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0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1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1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Team charter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Instrument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243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dirty="0">
                <a:solidFill>
                  <a:schemeClr val="accent6">
                    <a:lumMod val="75000"/>
                  </a:schemeClr>
                </a:solidFill>
              </a:rPr>
              <a:t>Enkele technieken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Instrument</a:t>
            </a:r>
            <a:r>
              <a:rPr lang="nl-BE" i="1" dirty="0"/>
              <a:t> – fleximatrix</a:t>
            </a:r>
          </a:p>
          <a:p>
            <a:endParaRPr lang="nl-B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19" y="192237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6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Afspraken en regels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5127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Hoe gaan wij het werk organiseren? </a:t>
            </a:r>
          </a:p>
          <a:p>
            <a:r>
              <a:rPr lang="nl-BE" dirty="0"/>
              <a:t>Hoe nemen wij samen beslissingen?</a:t>
            </a:r>
          </a:p>
          <a:p>
            <a:r>
              <a:rPr lang="nl-BE" dirty="0"/>
              <a:t>Wat voor (team) overleg hebben wij nodig?</a:t>
            </a:r>
          </a:p>
          <a:p>
            <a:r>
              <a:rPr lang="nl-BE" dirty="0"/>
              <a:t>Hoe communiceren wij onderling? </a:t>
            </a:r>
          </a:p>
          <a:p>
            <a:r>
              <a:rPr lang="nl-BE" dirty="0"/>
              <a:t>Welke beslissingen kunnen individueel worden genomen, en welke in teamverband ? </a:t>
            </a:r>
          </a:p>
          <a:p>
            <a:r>
              <a:rPr lang="nl-BE" dirty="0"/>
              <a:t>Wat zijn regels en procedures die over teams heen gelden, en waaraan elk team (dus wij ook) zich dient te houden ? </a:t>
            </a:r>
          </a:p>
          <a:p>
            <a:r>
              <a:rPr lang="nl-BE" dirty="0"/>
              <a:t>Welke ondersteunende instrumenten/tools zijn er beschikbaar om ons te helpen ons werk te doen, competenties, vaardigheden en kennis te ontwikkelen?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7927738" y="92076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3884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dirty="0">
                <a:solidFill>
                  <a:schemeClr val="accent6">
                    <a:lumMod val="75000"/>
                  </a:schemeClr>
                </a:solidFill>
              </a:rPr>
              <a:t>Enkele technieken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Instrument</a:t>
            </a:r>
            <a:r>
              <a:rPr lang="nl-BE" i="1" dirty="0"/>
              <a:t> – Teambord</a:t>
            </a:r>
          </a:p>
          <a:p>
            <a:r>
              <a:rPr lang="nl-BE" dirty="0"/>
              <a:t>Instrument</a:t>
            </a:r>
            <a:r>
              <a:rPr lang="nl-BE" i="1" dirty="0"/>
              <a:t> – Initiatiefrecht en adviesplicht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19" y="192237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3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Persoonlijke relaties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Hoe goed kennen we elkaar, zodat we ieders sterktes kunnen inzetten en elkaar leren begrijpen? </a:t>
            </a:r>
          </a:p>
          <a:p>
            <a:r>
              <a:rPr lang="nl-BE" dirty="0"/>
              <a:t>Wat is onze leefregel waar wij ons aan willen houden? </a:t>
            </a:r>
          </a:p>
          <a:p>
            <a:r>
              <a:rPr lang="nl-BE" dirty="0"/>
              <a:t>Hoe geven wij elkaar feedback? </a:t>
            </a:r>
          </a:p>
          <a:p>
            <a:r>
              <a:rPr lang="nl-BE" dirty="0"/>
              <a:t>Hoe kunnen wij conflicten in ons voordeel gebruiken?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7850503" y="92076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21813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dirty="0">
                <a:solidFill>
                  <a:schemeClr val="accent6">
                    <a:lumMod val="75000"/>
                  </a:schemeClr>
                </a:solidFill>
              </a:rPr>
              <a:t>Enkele technieken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Instrument</a:t>
            </a:r>
            <a:r>
              <a:rPr lang="nl-BE" i="1" dirty="0"/>
              <a:t> – Feedback geven</a:t>
            </a:r>
          </a:p>
          <a:p>
            <a:r>
              <a:rPr lang="nl-BE" dirty="0"/>
              <a:t>Instrument</a:t>
            </a:r>
            <a:r>
              <a:rPr lang="nl-BE" i="1" dirty="0"/>
              <a:t> – Kernkwaliteiten ontdekken</a:t>
            </a:r>
          </a:p>
          <a:p>
            <a:r>
              <a:rPr lang="nl-BE" dirty="0"/>
              <a:t>Instrument</a:t>
            </a:r>
            <a:r>
              <a:rPr lang="nl-BE" i="1" dirty="0"/>
              <a:t> – Feedback regel</a:t>
            </a:r>
          </a:p>
          <a:p>
            <a:r>
              <a:rPr lang="nl-BE" dirty="0"/>
              <a:t>Workshop</a:t>
            </a:r>
            <a:r>
              <a:rPr lang="nl-BE" i="1" dirty="0"/>
              <a:t> – </a:t>
            </a:r>
            <a:r>
              <a:rPr lang="nl-BE" i="1" dirty="0">
                <a:solidFill>
                  <a:srgbClr val="FF0000"/>
                </a:solidFill>
              </a:rPr>
              <a:t>Leefregel</a:t>
            </a:r>
          </a:p>
          <a:p>
            <a:endParaRPr lang="nl-BE" i="1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19" y="192237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5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7200" dirty="0">
                <a:latin typeface="Bradley Hand ITC" panose="03070402050302030203" pitchFamily="66" charset="0"/>
              </a:rPr>
              <a:t>Opgelet – het is een groeiproces 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331019C-3939-5F43-B75D-CFD4E736BA3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43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Autonomie in ...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" y="2144487"/>
            <a:ext cx="9112793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c 20"/>
          <p:cNvSpPr/>
          <p:nvPr/>
        </p:nvSpPr>
        <p:spPr>
          <a:xfrm rot="1143055">
            <a:off x="3218483" y="2587019"/>
            <a:ext cx="1079106" cy="6995951"/>
          </a:xfrm>
          <a:prstGeom prst="arc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ardrop 10"/>
          <p:cNvSpPr/>
          <p:nvPr/>
        </p:nvSpPr>
        <p:spPr>
          <a:xfrm flipH="1">
            <a:off x="5043262" y="2814513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12" name="Teardrop 11"/>
          <p:cNvSpPr/>
          <p:nvPr/>
        </p:nvSpPr>
        <p:spPr>
          <a:xfrm flipH="1" flipV="1">
            <a:off x="5043262" y="924581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5279867" y="1373416"/>
            <a:ext cx="199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Resultaatgericht werken</a:t>
            </a:r>
          </a:p>
          <a:p>
            <a:r>
              <a:rPr lang="nl-NL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(ondernemerschap)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8604" y="3400794"/>
            <a:ext cx="190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Zelfstandig</a:t>
            </a:r>
          </a:p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organiseren</a:t>
            </a:r>
          </a:p>
        </p:txBody>
      </p:sp>
      <p:sp>
        <p:nvSpPr>
          <p:cNvPr id="23" name="Teardrop 22"/>
          <p:cNvSpPr/>
          <p:nvPr/>
        </p:nvSpPr>
        <p:spPr>
          <a:xfrm>
            <a:off x="2700353" y="2814514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24" name="Teardrop 23"/>
          <p:cNvSpPr/>
          <p:nvPr/>
        </p:nvSpPr>
        <p:spPr>
          <a:xfrm flipV="1">
            <a:off x="2700354" y="924582"/>
            <a:ext cx="2212961" cy="1785538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25" name="TextBox 24"/>
          <p:cNvSpPr txBox="1"/>
          <p:nvPr/>
        </p:nvSpPr>
        <p:spPr>
          <a:xfrm>
            <a:off x="2917372" y="3414897"/>
            <a:ext cx="17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Verbonden samenwerken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33656" y="1378817"/>
            <a:ext cx="182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Vakmanschap ontwikkelen</a:t>
            </a:r>
          </a:p>
          <a:p>
            <a:pPr algn="r"/>
            <a:r>
              <a:rPr lang="nl-NL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(procesbeheersing)</a:t>
            </a:r>
          </a:p>
        </p:txBody>
      </p:sp>
    </p:spTree>
    <p:extLst>
      <p:ext uri="{BB962C8B-B14F-4D97-AF65-F5344CB8AC3E}">
        <p14:creationId xmlns:p14="http://schemas.microsoft.com/office/powerpoint/2010/main" val="89760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Groeiproces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18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126163"/>
            <a:ext cx="8175171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80" y="2040767"/>
            <a:ext cx="3877720" cy="4200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8" y="4691743"/>
            <a:ext cx="1430448" cy="15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Groeiproces naar zelfsturing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19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31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29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4392" y="2282940"/>
            <a:ext cx="1810634" cy="2543101"/>
            <a:chOff x="2252027" y="1550230"/>
            <a:chExt cx="1810634" cy="2543101"/>
          </a:xfrm>
        </p:grpSpPr>
        <p:sp>
          <p:nvSpPr>
            <p:cNvPr id="27" name="Rounded Rectangle 26"/>
            <p:cNvSpPr/>
            <p:nvPr/>
          </p:nvSpPr>
          <p:spPr>
            <a:xfrm>
              <a:off x="2252027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2305059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0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2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398" y="2282940"/>
            <a:ext cx="1993381" cy="2543101"/>
            <a:chOff x="4503033" y="1550230"/>
            <a:chExt cx="1993381" cy="2543101"/>
          </a:xfrm>
        </p:grpSpPr>
        <p:sp>
          <p:nvSpPr>
            <p:cNvPr id="23" name="Rounded Rectangle 22"/>
            <p:cNvSpPr/>
            <p:nvPr/>
          </p:nvSpPr>
          <p:spPr>
            <a:xfrm>
              <a:off x="4503033" y="155023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4561417" y="1608614"/>
              <a:ext cx="1876613" cy="1881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hape 12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1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7778" y="2282940"/>
            <a:ext cx="1810634" cy="2543101"/>
            <a:chOff x="6845413" y="1550230"/>
            <a:chExt cx="1810634" cy="2543101"/>
          </a:xfrm>
        </p:grpSpPr>
        <p:sp>
          <p:nvSpPr>
            <p:cNvPr id="19" name="Rounded Rectangle 18"/>
            <p:cNvSpPr/>
            <p:nvPr/>
          </p:nvSpPr>
          <p:spPr>
            <a:xfrm>
              <a:off x="6845413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6898445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17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3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75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Groeiproces naar zelfsturing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20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31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29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4392" y="2282940"/>
            <a:ext cx="1810634" cy="2543101"/>
            <a:chOff x="2252027" y="1550230"/>
            <a:chExt cx="1810634" cy="2543101"/>
          </a:xfrm>
        </p:grpSpPr>
        <p:sp>
          <p:nvSpPr>
            <p:cNvPr id="27" name="Rounded Rectangle 26"/>
            <p:cNvSpPr/>
            <p:nvPr/>
          </p:nvSpPr>
          <p:spPr>
            <a:xfrm>
              <a:off x="2252027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2305059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0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2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398" y="2282940"/>
            <a:ext cx="1993381" cy="2543101"/>
            <a:chOff x="4503033" y="1550230"/>
            <a:chExt cx="1993381" cy="2543101"/>
          </a:xfrm>
        </p:grpSpPr>
        <p:sp>
          <p:nvSpPr>
            <p:cNvPr id="23" name="Rounded Rectangle 22"/>
            <p:cNvSpPr/>
            <p:nvPr/>
          </p:nvSpPr>
          <p:spPr>
            <a:xfrm>
              <a:off x="4503033" y="155023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4561417" y="1608614"/>
              <a:ext cx="1876613" cy="1881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hape 12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1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7778" y="2282940"/>
            <a:ext cx="1810634" cy="2543101"/>
            <a:chOff x="6845413" y="1550230"/>
            <a:chExt cx="1810634" cy="2543101"/>
          </a:xfrm>
        </p:grpSpPr>
        <p:sp>
          <p:nvSpPr>
            <p:cNvPr id="19" name="Rounded Rectangle 18"/>
            <p:cNvSpPr/>
            <p:nvPr/>
          </p:nvSpPr>
          <p:spPr>
            <a:xfrm>
              <a:off x="6845413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6898445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17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  <p:sp>
        <p:nvSpPr>
          <p:cNvPr id="33" name="Arrow: Pentagon 32"/>
          <p:cNvSpPr/>
          <p:nvPr/>
        </p:nvSpPr>
        <p:spPr>
          <a:xfrm>
            <a:off x="359805" y="2933063"/>
            <a:ext cx="8087509" cy="129982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rol van een </a:t>
            </a:r>
            <a:r>
              <a:rPr lang="nl-BE" i="1" dirty="0"/>
              <a:t>teamcoach</a:t>
            </a:r>
            <a:r>
              <a:rPr lang="nl-BE" dirty="0"/>
              <a:t> is om het team te begeleiden in het traject naar zelfsturing. Dit betekent dat de rol van de teamcoach mee evolueert met de mate van autonomie die een team opneemt.</a:t>
            </a:r>
          </a:p>
        </p:txBody>
      </p:sp>
    </p:spTree>
    <p:extLst>
      <p:ext uri="{BB962C8B-B14F-4D97-AF65-F5344CB8AC3E}">
        <p14:creationId xmlns:p14="http://schemas.microsoft.com/office/powerpoint/2010/main" val="416504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technieken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Workshop - Teamgroei begrijpen</a:t>
            </a:r>
          </a:p>
          <a:p>
            <a:pPr lvl="1"/>
            <a:r>
              <a:rPr lang="nl-BE" dirty="0"/>
              <a:t>Ook te gebruiken als analyse-instrument voor teams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19" y="192237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96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Intervisie organiseren</a:t>
            </a:r>
          </a:p>
        </p:txBody>
      </p:sp>
    </p:spTree>
    <p:extLst>
      <p:ext uri="{BB962C8B-B14F-4D97-AF65-F5344CB8AC3E}">
        <p14:creationId xmlns:p14="http://schemas.microsoft.com/office/powerpoint/2010/main" val="1314955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Het is een proces van continu verbeteren – elke keer een beetje beter ...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361050"/>
              </p:ext>
            </p:extLst>
          </p:nvPr>
        </p:nvGraphicFramePr>
        <p:xfrm>
          <a:off x="92364" y="2278465"/>
          <a:ext cx="8950036" cy="355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31019C-3939-5F43-B75D-CFD4E736BA37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1981641" y="2520798"/>
            <a:ext cx="13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Korte sprints</a:t>
            </a:r>
          </a:p>
        </p:txBody>
      </p:sp>
      <p:sp>
        <p:nvSpPr>
          <p:cNvPr id="10" name="Freeform 10"/>
          <p:cNvSpPr/>
          <p:nvPr/>
        </p:nvSpPr>
        <p:spPr>
          <a:xfrm>
            <a:off x="2267992" y="2895600"/>
            <a:ext cx="401915" cy="787738"/>
          </a:xfrm>
          <a:custGeom>
            <a:avLst/>
            <a:gdLst>
              <a:gd name="connsiteX0" fmla="*/ 91434 w 479361"/>
              <a:gd name="connsiteY0" fmla="*/ 609600 h 609600"/>
              <a:gd name="connsiteX1" fmla="*/ 26780 w 479361"/>
              <a:gd name="connsiteY1" fmla="*/ 267855 h 609600"/>
              <a:gd name="connsiteX2" fmla="*/ 479361 w 479361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361" h="609600">
                <a:moveTo>
                  <a:pt x="91434" y="609600"/>
                </a:moveTo>
                <a:cubicBezTo>
                  <a:pt x="26780" y="489527"/>
                  <a:pt x="-37874" y="369455"/>
                  <a:pt x="26780" y="267855"/>
                </a:cubicBezTo>
                <a:cubicBezTo>
                  <a:pt x="91434" y="166255"/>
                  <a:pt x="285397" y="83127"/>
                  <a:pt x="479361" y="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235245" y="2604565"/>
            <a:ext cx="208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Periodieke intervisie</a:t>
            </a:r>
          </a:p>
          <a:p>
            <a:r>
              <a:rPr lang="nl-BE" dirty="0"/>
              <a:t>(bvb 2 – 3 maand)</a:t>
            </a:r>
          </a:p>
        </p:txBody>
      </p:sp>
      <p:sp>
        <p:nvSpPr>
          <p:cNvPr id="12" name="Freeform 12"/>
          <p:cNvSpPr/>
          <p:nvPr/>
        </p:nvSpPr>
        <p:spPr>
          <a:xfrm>
            <a:off x="6077527" y="3272444"/>
            <a:ext cx="399535" cy="397163"/>
          </a:xfrm>
          <a:custGeom>
            <a:avLst/>
            <a:gdLst>
              <a:gd name="connsiteX0" fmla="*/ 0 w 399535"/>
              <a:gd name="connsiteY0" fmla="*/ 397163 h 397163"/>
              <a:gd name="connsiteX1" fmla="*/ 397164 w 399535"/>
              <a:gd name="connsiteY1" fmla="*/ 129309 h 397163"/>
              <a:gd name="connsiteX2" fmla="*/ 175491 w 399535"/>
              <a:gd name="connsiteY2" fmla="*/ 0 h 39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535" h="397163">
                <a:moveTo>
                  <a:pt x="0" y="397163"/>
                </a:moveTo>
                <a:cubicBezTo>
                  <a:pt x="183958" y="296333"/>
                  <a:pt x="367916" y="195503"/>
                  <a:pt x="397164" y="129309"/>
                </a:cubicBezTo>
                <a:cubicBezTo>
                  <a:pt x="426412" y="63115"/>
                  <a:pt x="175491" y="0"/>
                  <a:pt x="175491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5071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technieken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Instrument – Teamintervisie</a:t>
            </a:r>
          </a:p>
          <a:p>
            <a:r>
              <a:rPr lang="nl-BE" dirty="0"/>
              <a:t>Instrument – disfuncties van een team</a:t>
            </a:r>
          </a:p>
          <a:p>
            <a:r>
              <a:rPr lang="nl-BE" dirty="0"/>
              <a:t>Instrument (boek) – spanning in het team als bezinning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19" y="192237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dirty="0">
                <a:latin typeface="Bradley Hand ITC" panose="03070402050302030203" pitchFamily="66" charset="0"/>
              </a:rPr>
              <a:t>Welke dingen moet een team “delen” om een goed team te kunnen zijn 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1019C-3939-5F43-B75D-CFD4E736BA37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52B62C"/>
                </a:solidFill>
                <a:effectLst/>
                <a:uLnTx/>
                <a:uFillTx/>
                <a:latin typeface="Helvetica Neue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52B62C"/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086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Team Charter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5" name="Picture 2" descr="3d small person - mystery shopper in a black coat, sunglasses, hat, and with packages  3d image  Isolated white background  Stock Photo - 1325489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16436" y="1325939"/>
            <a:ext cx="589066" cy="10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d people - human character, person with different professions. Doctor, policeman, businessman, engineer, fireman. 3d render Stock Photo - 1480206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83307" y="3763354"/>
            <a:ext cx="1780488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12123" y="2426043"/>
            <a:ext cx="922857" cy="14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88391" y="4733569"/>
            <a:ext cx="1170320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126270" y="5716225"/>
            <a:ext cx="1294562" cy="12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/>
          <p:nvPr/>
        </p:nvGrpSpPr>
        <p:grpSpPr>
          <a:xfrm>
            <a:off x="4883571" y="1857364"/>
            <a:ext cx="3867894" cy="3867894"/>
            <a:chOff x="214282" y="1904723"/>
            <a:chExt cx="3867894" cy="3867894"/>
          </a:xfrm>
        </p:grpSpPr>
        <p:sp>
          <p:nvSpPr>
            <p:cNvPr id="11" name="Oval 10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Straight Connector 15"/>
          <p:cNvSpPr/>
          <p:nvPr/>
        </p:nvSpPr>
        <p:spPr>
          <a:xfrm rot="16200000" flipV="1">
            <a:off x="4562100" y="1535893"/>
            <a:ext cx="1928826" cy="2571768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6"/>
          <p:cNvSpPr/>
          <p:nvPr/>
        </p:nvSpPr>
        <p:spPr>
          <a:xfrm rot="16200000" flipV="1">
            <a:off x="4979061" y="2366208"/>
            <a:ext cx="1108069" cy="255860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16200000" flipV="1">
            <a:off x="5417529" y="3252231"/>
            <a:ext cx="360843" cy="242889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16200000" flipH="1" flipV="1">
            <a:off x="5596836" y="3950713"/>
            <a:ext cx="73667" cy="2357454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traight Connector 19"/>
          <p:cNvSpPr/>
          <p:nvPr/>
        </p:nvSpPr>
        <p:spPr>
          <a:xfrm rot="16200000" flipH="1" flipV="1">
            <a:off x="5075433" y="4594460"/>
            <a:ext cx="830722" cy="2643206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914413" y="1508048"/>
            <a:ext cx="19784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Opdracht - Missie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19605" y="4040990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Rollen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Verwachtingen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19605" y="279873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Prioriteiten -  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Ambities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19605" y="4989275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Afspraken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Regels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219605" y="5990018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Persoonlijke</a:t>
            </a:r>
            <a:b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</a:b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Relaties</a:t>
            </a:r>
          </a:p>
        </p:txBody>
      </p:sp>
    </p:spTree>
    <p:extLst>
      <p:ext uri="{BB962C8B-B14F-4D97-AF65-F5344CB8AC3E}">
        <p14:creationId xmlns:p14="http://schemas.microsoft.com/office/powerpoint/2010/main" val="15205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- missie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Wat is de betekenisvolle opdracht of </a:t>
            </a:r>
            <a:r>
              <a:rPr lang="nl-BE" b="1" dirty="0"/>
              <a:t>bestaansreden van ons team </a:t>
            </a:r>
            <a:r>
              <a:rPr lang="nl-BE" dirty="0"/>
              <a:t>?</a:t>
            </a:r>
          </a:p>
          <a:p>
            <a:r>
              <a:rPr lang="nl-BE" dirty="0"/>
              <a:t>Delen wij dezelfde kijk op onze opdracht ? Bvb wat is onze definitie van ‘leren’ voor een kind binnen onze community ?</a:t>
            </a:r>
          </a:p>
          <a:p>
            <a:r>
              <a:rPr lang="nl-BE" dirty="0"/>
              <a:t>Wat zijn onze verantwoordelijkheden, naar wie toe ? En zijn de bijbehorende bevoegdheden duidelijk ?</a:t>
            </a:r>
          </a:p>
          <a:p>
            <a:r>
              <a:rPr lang="nl-BE" dirty="0"/>
              <a:t>Met wie werken wij samen om deze opdracht te realiseren ?</a:t>
            </a:r>
          </a:p>
          <a:p>
            <a:r>
              <a:rPr lang="nl-BE" dirty="0"/>
              <a:t>Hoe past onze opdracht binnen de visie en het geheel van de school ?</a:t>
            </a:r>
          </a:p>
          <a:p>
            <a:r>
              <a:rPr lang="nl-BE" dirty="0"/>
              <a:t>Welke waarden vinden wij belangrijk in het uitvoeren van onze opdracht 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99" y="2012332"/>
            <a:ext cx="3758012" cy="1879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marL="342900" indent="-342900">
              <a:buFontTx/>
              <a:buChar char="-"/>
            </a:pPr>
            <a:endParaRPr lang="nl-BE" b="1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2"/>
          <p:cNvGrpSpPr>
            <a:grpSpLocks noChangeAspect="1"/>
          </p:cNvGrpSpPr>
          <p:nvPr/>
        </p:nvGrpSpPr>
        <p:grpSpPr>
          <a:xfrm>
            <a:off x="7951787" y="104829"/>
            <a:ext cx="1160368" cy="1160368"/>
            <a:chOff x="214282" y="1904723"/>
            <a:chExt cx="3867894" cy="3867894"/>
          </a:xfrm>
        </p:grpSpPr>
        <p:sp>
          <p:nvSpPr>
            <p:cNvPr id="6" name="Oval 5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703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dirty="0">
                <a:solidFill>
                  <a:schemeClr val="accent6">
                    <a:lumMod val="75000"/>
                  </a:schemeClr>
                </a:solidFill>
              </a:rPr>
              <a:t>Enkele technieken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Workshop – </a:t>
            </a:r>
            <a:r>
              <a:rPr lang="nl-BE" i="1" dirty="0"/>
              <a:t>dromen delen</a:t>
            </a:r>
          </a:p>
          <a:p>
            <a:r>
              <a:rPr lang="nl-BE" dirty="0"/>
              <a:t>Workshop</a:t>
            </a:r>
            <a:r>
              <a:rPr lang="nl-BE" i="1" dirty="0"/>
              <a:t> – speelveld en verwachtingen</a:t>
            </a:r>
          </a:p>
          <a:p>
            <a:r>
              <a:rPr lang="nl-BE" i="1" dirty="0"/>
              <a:t>Workshop – kernopdrachten begrijpen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19" y="192237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Ambities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Wat zijn onze gedeelde, </a:t>
            </a:r>
            <a:r>
              <a:rPr lang="nl-BE" b="1" dirty="0"/>
              <a:t>lange termijn </a:t>
            </a:r>
            <a:r>
              <a:rPr lang="nl-BE" dirty="0"/>
              <a:t>ambities en hoe geven zij invulling aan de visie en ambities van de school ?</a:t>
            </a:r>
          </a:p>
          <a:p>
            <a:r>
              <a:rPr lang="nl-BE" dirty="0"/>
              <a:t>Wat zijn daarbinnen onze </a:t>
            </a:r>
            <a:r>
              <a:rPr lang="nl-BE" b="1" dirty="0"/>
              <a:t>korte termijn </a:t>
            </a:r>
            <a:r>
              <a:rPr lang="nl-BE" dirty="0"/>
              <a:t>doelen voor de komende weken/maanden ?</a:t>
            </a:r>
          </a:p>
          <a:p>
            <a:r>
              <a:rPr lang="nl-BE" dirty="0"/>
              <a:t>Wie gaat hierin welke engagementen aan ? </a:t>
            </a:r>
          </a:p>
          <a:p>
            <a:r>
              <a:rPr lang="nl-BE" dirty="0"/>
              <a:t>Hoe volgen wij dit op en sturen we dit bij ?</a:t>
            </a:r>
          </a:p>
          <a:p>
            <a:r>
              <a:rPr lang="nl-BE" dirty="0"/>
              <a:t>Hoe zorgen wij voor een proces van continue verbetering ? Welke instrumenten helpen ons hierbij ?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099" y="2012332"/>
            <a:ext cx="3758012" cy="1879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marL="342900" indent="-342900">
              <a:buFontTx/>
              <a:buChar char="-"/>
            </a:pPr>
            <a:endParaRPr lang="nl-BE" b="1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2"/>
          <p:cNvGrpSpPr>
            <a:grpSpLocks noChangeAspect="1"/>
          </p:cNvGrpSpPr>
          <p:nvPr/>
        </p:nvGrpSpPr>
        <p:grpSpPr>
          <a:xfrm>
            <a:off x="7936301" y="92076"/>
            <a:ext cx="1160368" cy="1160368"/>
            <a:chOff x="214282" y="1904723"/>
            <a:chExt cx="3867894" cy="3867894"/>
          </a:xfrm>
        </p:grpSpPr>
        <p:sp>
          <p:nvSpPr>
            <p:cNvPr id="6" name="Oval 5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591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dirty="0">
                <a:solidFill>
                  <a:schemeClr val="accent6">
                    <a:lumMod val="75000"/>
                  </a:schemeClr>
                </a:solidFill>
              </a:rPr>
              <a:t>Enkele technieken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Workshop</a:t>
            </a:r>
            <a:r>
              <a:rPr lang="nl-BE" i="1" dirty="0"/>
              <a:t> – speelveld en verwachtingen -uitbreiding </a:t>
            </a:r>
            <a:r>
              <a:rPr lang="nl-BE" i="1" dirty="0">
                <a:solidFill>
                  <a:schemeClr val="accent6">
                    <a:lumMod val="75000"/>
                  </a:schemeClr>
                </a:solidFill>
              </a:rPr>
              <a:t>ambities</a:t>
            </a:r>
          </a:p>
          <a:p>
            <a:r>
              <a:rPr lang="nl-BE" i="1" dirty="0"/>
              <a:t>Workshop – doelen formuleren en ambitiebord (deel van Teambord instrument)</a:t>
            </a:r>
          </a:p>
          <a:p>
            <a:r>
              <a:rPr lang="nl-BE" i="1" dirty="0">
                <a:solidFill>
                  <a:srgbClr val="FF0000"/>
                </a:solidFill>
              </a:rPr>
              <a:t>Instrument – KPI’s formuleren</a:t>
            </a:r>
          </a:p>
          <a:p>
            <a:pPr lvl="1"/>
            <a:r>
              <a:rPr lang="nl-BE" i="1" dirty="0">
                <a:solidFill>
                  <a:srgbClr val="FF0000"/>
                </a:solidFill>
              </a:rPr>
              <a:t>Aanvulling op instrument 17 uit het boek – het meten van de prestaties houdt het team scherp</a:t>
            </a:r>
          </a:p>
          <a:p>
            <a:endParaRPr lang="nl-BE" i="1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19" y="192237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Rollen en verwachtingen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4995"/>
          </a:xfrm>
        </p:spPr>
        <p:txBody>
          <a:bodyPr>
            <a:normAutofit/>
          </a:bodyPr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 (kern-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regelrollen</a:t>
            </a:r>
            <a:r>
              <a:rPr lang="en-US" dirty="0"/>
              <a:t>) ? </a:t>
            </a:r>
          </a:p>
          <a:p>
            <a:r>
              <a:rPr lang="en-US" dirty="0"/>
              <a:t>Wat </a:t>
            </a:r>
            <a:r>
              <a:rPr lang="en-US" dirty="0" err="1"/>
              <a:t>verwachten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–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die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geleverd</a:t>
            </a:r>
            <a:r>
              <a:rPr lang="en-US" dirty="0"/>
              <a:t> ? 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op </a:t>
            </a:r>
            <a:r>
              <a:rPr lang="en-US" dirty="0" err="1"/>
              <a:t>zich</a:t>
            </a:r>
            <a:r>
              <a:rPr lang="en-US" dirty="0"/>
              <a:t> ?</a:t>
            </a:r>
          </a:p>
          <a:p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team </a:t>
            </a:r>
            <a:r>
              <a:rPr lang="en-US" dirty="0" err="1"/>
              <a:t>continuïteit</a:t>
            </a:r>
            <a:r>
              <a:rPr lang="en-US" dirty="0"/>
              <a:t> </a:t>
            </a:r>
            <a:r>
              <a:rPr lang="en-US" dirty="0" err="1"/>
              <a:t>garanderen</a:t>
            </a:r>
            <a:r>
              <a:rPr lang="en-US" dirty="0"/>
              <a:t>?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en </a:t>
            </a:r>
            <a:r>
              <a:rPr lang="en-US" dirty="0" err="1"/>
              <a:t>competenties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 nog </a:t>
            </a:r>
            <a:r>
              <a:rPr lang="en-US" dirty="0" err="1"/>
              <a:t>opbouwen</a:t>
            </a:r>
            <a:r>
              <a:rPr lang="en-US" dirty="0"/>
              <a:t>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7850503" y="103419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060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S sjabloon voorst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S-ICOMFLEX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4AD7A2E897D489FC8FF57B96AD1FD" ma:contentTypeVersion="0" ma:contentTypeDescription="Een nieuw document maken." ma:contentTypeScope="" ma:versionID="7bd7bcc4fc0f4736feb7845b069685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12998bc2ce300a5832a6bc535a047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ACDAEE-09D9-464D-A1C8-DAE91F65C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D3EEE-FDB5-4851-A074-C4B0D528B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792FBF-0661-498A-A28A-690A9008605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 sjabloon voorstel.potx</Template>
  <TotalTime>13373</TotalTime>
  <Words>871</Words>
  <Application>Microsoft Office PowerPoint</Application>
  <PresentationFormat>On-screen Show (4:3)</PresentationFormat>
  <Paragraphs>154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Bradley Hand ITC</vt:lpstr>
      <vt:lpstr>Calibri</vt:lpstr>
      <vt:lpstr>Helvetica Neue</vt:lpstr>
      <vt:lpstr>Helvetica Neue Bold Condensed</vt:lpstr>
      <vt:lpstr>Helvetica Neue Light</vt:lpstr>
      <vt:lpstr>Times New Roman</vt:lpstr>
      <vt:lpstr>FS sjabloon voorstel</vt:lpstr>
      <vt:lpstr>FS-ICOMFLEX sjabloon</vt:lpstr>
      <vt:lpstr>Team charter</vt:lpstr>
      <vt:lpstr>PowerPoint Presentation</vt:lpstr>
      <vt:lpstr>Welke dingen moet een team “delen” om een goed team te kunnen zijn ?</vt:lpstr>
      <vt:lpstr>Team Charter</vt:lpstr>
      <vt:lpstr>Opdracht - missie</vt:lpstr>
      <vt:lpstr>Enkele technieken</vt:lpstr>
      <vt:lpstr>Ambities</vt:lpstr>
      <vt:lpstr>Enkele technieken</vt:lpstr>
      <vt:lpstr>Rollen en verwachtingen</vt:lpstr>
      <vt:lpstr>Enkele technieken</vt:lpstr>
      <vt:lpstr>Afspraken en regels</vt:lpstr>
      <vt:lpstr>Enkele technieken</vt:lpstr>
      <vt:lpstr>Persoonlijke relaties</vt:lpstr>
      <vt:lpstr>Enkele technieken</vt:lpstr>
      <vt:lpstr>Opgelet – het is een groeiproces !</vt:lpstr>
      <vt:lpstr>Autonomie in ... ?</vt:lpstr>
      <vt:lpstr>PowerPoint Presentation</vt:lpstr>
      <vt:lpstr>Groeiproces</vt:lpstr>
      <vt:lpstr>Groeiproces naar zelfsturing</vt:lpstr>
      <vt:lpstr>Groeiproces naar zelfsturing</vt:lpstr>
      <vt:lpstr>Enkele technieken</vt:lpstr>
      <vt:lpstr>Intervisie organiseren</vt:lpstr>
      <vt:lpstr>Het is een proces van continu verbeteren – elke keer een beetje beter ...</vt:lpstr>
      <vt:lpstr>Enkele technieken</vt:lpstr>
    </vt:vector>
  </TitlesOfParts>
  <Company>Prevent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GO4GOLD</dc:title>
  <dc:creator>Lieven Eeckelaert</dc:creator>
  <cp:lastModifiedBy>Tim Van Daele</cp:lastModifiedBy>
  <cp:revision>550</cp:revision>
  <cp:lastPrinted>2016-08-28T12:38:06Z</cp:lastPrinted>
  <dcterms:created xsi:type="dcterms:W3CDTF">2014-09-02T20:49:16Z</dcterms:created>
  <dcterms:modified xsi:type="dcterms:W3CDTF">2017-03-22T07:53:42Z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0x010100E4B4AD7A2E897D489FC8FF57B96AD1FD</vt:lpwstr>
  </property>
</Properties>
</file>